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2" r:id="rId6"/>
    <p:sldId id="260" r:id="rId7"/>
    <p:sldId id="261" r:id="rId8"/>
    <p:sldId id="273" r:id="rId9"/>
    <p:sldId id="278" r:id="rId10"/>
    <p:sldId id="262" r:id="rId11"/>
    <p:sldId id="263" r:id="rId12"/>
    <p:sldId id="264" r:id="rId13"/>
    <p:sldId id="277" r:id="rId14"/>
    <p:sldId id="271" r:id="rId15"/>
    <p:sldId id="274" r:id="rId16"/>
    <p:sldId id="265" r:id="rId17"/>
    <p:sldId id="270" r:id="rId18"/>
    <p:sldId id="276" r:id="rId19"/>
    <p:sldId id="275" r:id="rId20"/>
    <p:sldId id="266" r:id="rId21"/>
    <p:sldId id="268" r:id="rId22"/>
    <p:sldId id="267" r:id="rId23"/>
    <p:sldId id="269" r:id="rId24"/>
    <p:sldId id="279" r:id="rId25"/>
    <p:sldId id="280" r:id="rId2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p:scale>
          <a:sx n="100" d="100"/>
          <a:sy n="100" d="100"/>
        </p:scale>
        <p:origin x="-126" y="-2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93A6DC86-8CD1-4C3B-876D-151ACA51F5E9}"/>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xmlns="" id="{52C733B4-350A-41F3-911B-FB2A16D08D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xmlns="" id="{FBB908CD-261A-47F7-A4EC-CC1AD54EA353}"/>
              </a:ext>
            </a:extLst>
          </p:cNvPr>
          <p:cNvSpPr>
            <a:spLocks noGrp="1"/>
          </p:cNvSpPr>
          <p:nvPr>
            <p:ph type="dt" sz="half" idx="10"/>
          </p:nvPr>
        </p:nvSpPr>
        <p:spPr/>
        <p:txBody>
          <a:bodyPr/>
          <a:lstStyle/>
          <a:p>
            <a:fld id="{7E503F63-251E-46AE-8597-44594260247F}" type="datetimeFigureOut">
              <a:rPr lang="tr-TR" smtClean="0"/>
              <a:pPr/>
              <a:t>29.09.2017</a:t>
            </a:fld>
            <a:endParaRPr lang="tr-TR"/>
          </a:p>
        </p:txBody>
      </p:sp>
      <p:sp>
        <p:nvSpPr>
          <p:cNvPr id="5" name="Alt Bilgi Yer Tutucusu 4">
            <a:extLst>
              <a:ext uri="{FF2B5EF4-FFF2-40B4-BE49-F238E27FC236}">
                <a16:creationId xmlns:a16="http://schemas.microsoft.com/office/drawing/2014/main" xmlns="" id="{56D8BE8C-09AA-419E-B67E-232389309A5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358F274A-5DE1-40E8-8A0B-B80372B69927}"/>
              </a:ext>
            </a:extLst>
          </p:cNvPr>
          <p:cNvSpPr>
            <a:spLocks noGrp="1"/>
          </p:cNvSpPr>
          <p:nvPr>
            <p:ph type="sldNum" sz="quarter" idx="12"/>
          </p:nvPr>
        </p:nvSpPr>
        <p:spPr/>
        <p:txBody>
          <a:bodyPr/>
          <a:lstStyle/>
          <a:p>
            <a:fld id="{229AB469-9F72-4D85-8E37-E5503168F9A7}" type="slidenum">
              <a:rPr lang="tr-TR" smtClean="0"/>
              <a:pPr/>
              <a:t>‹#›</a:t>
            </a:fld>
            <a:endParaRPr lang="tr-TR"/>
          </a:p>
        </p:txBody>
      </p:sp>
    </p:spTree>
    <p:extLst>
      <p:ext uri="{BB962C8B-B14F-4D97-AF65-F5344CB8AC3E}">
        <p14:creationId xmlns:p14="http://schemas.microsoft.com/office/powerpoint/2010/main" val="911726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DBA5EB8-ED47-45CD-9B0F-025F2964E5BF}"/>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5B078E12-9354-48D7-BD83-B2291C70127A}"/>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7985CF87-D349-49B2-A5C4-589BE8142E8A}"/>
              </a:ext>
            </a:extLst>
          </p:cNvPr>
          <p:cNvSpPr>
            <a:spLocks noGrp="1"/>
          </p:cNvSpPr>
          <p:nvPr>
            <p:ph type="dt" sz="half" idx="10"/>
          </p:nvPr>
        </p:nvSpPr>
        <p:spPr/>
        <p:txBody>
          <a:bodyPr/>
          <a:lstStyle/>
          <a:p>
            <a:fld id="{7E503F63-251E-46AE-8597-44594260247F}" type="datetimeFigureOut">
              <a:rPr lang="tr-TR" smtClean="0"/>
              <a:pPr/>
              <a:t>29.09.2017</a:t>
            </a:fld>
            <a:endParaRPr lang="tr-TR"/>
          </a:p>
        </p:txBody>
      </p:sp>
      <p:sp>
        <p:nvSpPr>
          <p:cNvPr id="5" name="Alt Bilgi Yer Tutucusu 4">
            <a:extLst>
              <a:ext uri="{FF2B5EF4-FFF2-40B4-BE49-F238E27FC236}">
                <a16:creationId xmlns:a16="http://schemas.microsoft.com/office/drawing/2014/main" xmlns="" id="{F055D85B-4BDA-479B-A666-1CDD02EC95A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0BF98D67-0776-45F7-9F4B-2D62F60D70D2}"/>
              </a:ext>
            </a:extLst>
          </p:cNvPr>
          <p:cNvSpPr>
            <a:spLocks noGrp="1"/>
          </p:cNvSpPr>
          <p:nvPr>
            <p:ph type="sldNum" sz="quarter" idx="12"/>
          </p:nvPr>
        </p:nvSpPr>
        <p:spPr/>
        <p:txBody>
          <a:bodyPr/>
          <a:lstStyle/>
          <a:p>
            <a:fld id="{229AB469-9F72-4D85-8E37-E5503168F9A7}" type="slidenum">
              <a:rPr lang="tr-TR" smtClean="0"/>
              <a:pPr/>
              <a:t>‹#›</a:t>
            </a:fld>
            <a:endParaRPr lang="tr-TR"/>
          </a:p>
        </p:txBody>
      </p:sp>
    </p:spTree>
    <p:extLst>
      <p:ext uri="{BB962C8B-B14F-4D97-AF65-F5344CB8AC3E}">
        <p14:creationId xmlns:p14="http://schemas.microsoft.com/office/powerpoint/2010/main" val="2203008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xmlns="" id="{F88BA844-69A7-4536-81E0-CD2365C46E7C}"/>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A9BBFA9F-3F5C-4192-814D-1AD0E546E23D}"/>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33A7C65E-E8E1-4856-9A9C-F9B86E0C0A85}"/>
              </a:ext>
            </a:extLst>
          </p:cNvPr>
          <p:cNvSpPr>
            <a:spLocks noGrp="1"/>
          </p:cNvSpPr>
          <p:nvPr>
            <p:ph type="dt" sz="half" idx="10"/>
          </p:nvPr>
        </p:nvSpPr>
        <p:spPr/>
        <p:txBody>
          <a:bodyPr/>
          <a:lstStyle/>
          <a:p>
            <a:fld id="{7E503F63-251E-46AE-8597-44594260247F}" type="datetimeFigureOut">
              <a:rPr lang="tr-TR" smtClean="0"/>
              <a:pPr/>
              <a:t>29.09.2017</a:t>
            </a:fld>
            <a:endParaRPr lang="tr-TR"/>
          </a:p>
        </p:txBody>
      </p:sp>
      <p:sp>
        <p:nvSpPr>
          <p:cNvPr id="5" name="Alt Bilgi Yer Tutucusu 4">
            <a:extLst>
              <a:ext uri="{FF2B5EF4-FFF2-40B4-BE49-F238E27FC236}">
                <a16:creationId xmlns:a16="http://schemas.microsoft.com/office/drawing/2014/main" xmlns="" id="{06E85717-AF92-4970-ABA7-07D9377F437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B0BADB98-DB10-4A08-B81C-67E323A80622}"/>
              </a:ext>
            </a:extLst>
          </p:cNvPr>
          <p:cNvSpPr>
            <a:spLocks noGrp="1"/>
          </p:cNvSpPr>
          <p:nvPr>
            <p:ph type="sldNum" sz="quarter" idx="12"/>
          </p:nvPr>
        </p:nvSpPr>
        <p:spPr/>
        <p:txBody>
          <a:bodyPr/>
          <a:lstStyle/>
          <a:p>
            <a:fld id="{229AB469-9F72-4D85-8E37-E5503168F9A7}" type="slidenum">
              <a:rPr lang="tr-TR" smtClean="0"/>
              <a:pPr/>
              <a:t>‹#›</a:t>
            </a:fld>
            <a:endParaRPr lang="tr-TR"/>
          </a:p>
        </p:txBody>
      </p:sp>
    </p:spTree>
    <p:extLst>
      <p:ext uri="{BB962C8B-B14F-4D97-AF65-F5344CB8AC3E}">
        <p14:creationId xmlns:p14="http://schemas.microsoft.com/office/powerpoint/2010/main" val="1446874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28F6E610-E180-4BA6-B4CE-03DC46F858B4}"/>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785CA551-4002-4685-B4D3-F08F273A5567}"/>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EA23EA05-62F0-4CF8-B211-24ACFB053699}"/>
              </a:ext>
            </a:extLst>
          </p:cNvPr>
          <p:cNvSpPr>
            <a:spLocks noGrp="1"/>
          </p:cNvSpPr>
          <p:nvPr>
            <p:ph type="dt" sz="half" idx="10"/>
          </p:nvPr>
        </p:nvSpPr>
        <p:spPr/>
        <p:txBody>
          <a:bodyPr/>
          <a:lstStyle/>
          <a:p>
            <a:fld id="{7E503F63-251E-46AE-8597-44594260247F}" type="datetimeFigureOut">
              <a:rPr lang="tr-TR" smtClean="0"/>
              <a:pPr/>
              <a:t>29.09.2017</a:t>
            </a:fld>
            <a:endParaRPr lang="tr-TR"/>
          </a:p>
        </p:txBody>
      </p:sp>
      <p:sp>
        <p:nvSpPr>
          <p:cNvPr id="5" name="Alt Bilgi Yer Tutucusu 4">
            <a:extLst>
              <a:ext uri="{FF2B5EF4-FFF2-40B4-BE49-F238E27FC236}">
                <a16:creationId xmlns:a16="http://schemas.microsoft.com/office/drawing/2014/main" xmlns="" id="{30E736C9-970B-49F3-B111-912DD0E3093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F4611516-72CB-423F-8E44-B2FE6F56A915}"/>
              </a:ext>
            </a:extLst>
          </p:cNvPr>
          <p:cNvSpPr>
            <a:spLocks noGrp="1"/>
          </p:cNvSpPr>
          <p:nvPr>
            <p:ph type="sldNum" sz="quarter" idx="12"/>
          </p:nvPr>
        </p:nvSpPr>
        <p:spPr/>
        <p:txBody>
          <a:bodyPr/>
          <a:lstStyle/>
          <a:p>
            <a:fld id="{229AB469-9F72-4D85-8E37-E5503168F9A7}" type="slidenum">
              <a:rPr lang="tr-TR" smtClean="0"/>
              <a:pPr/>
              <a:t>‹#›</a:t>
            </a:fld>
            <a:endParaRPr lang="tr-TR"/>
          </a:p>
        </p:txBody>
      </p:sp>
    </p:spTree>
    <p:extLst>
      <p:ext uri="{BB962C8B-B14F-4D97-AF65-F5344CB8AC3E}">
        <p14:creationId xmlns:p14="http://schemas.microsoft.com/office/powerpoint/2010/main" val="44890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7391FA3B-DDD7-4570-831B-FA876AEAE159}"/>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xmlns="" id="{CC0C6F87-020E-44B5-8BBB-70F0586B98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xmlns="" id="{69990D15-7CFE-4F51-958B-BC79B4C520EF}"/>
              </a:ext>
            </a:extLst>
          </p:cNvPr>
          <p:cNvSpPr>
            <a:spLocks noGrp="1"/>
          </p:cNvSpPr>
          <p:nvPr>
            <p:ph type="dt" sz="half" idx="10"/>
          </p:nvPr>
        </p:nvSpPr>
        <p:spPr/>
        <p:txBody>
          <a:bodyPr/>
          <a:lstStyle/>
          <a:p>
            <a:fld id="{7E503F63-251E-46AE-8597-44594260247F}" type="datetimeFigureOut">
              <a:rPr lang="tr-TR" smtClean="0"/>
              <a:pPr/>
              <a:t>29.09.2017</a:t>
            </a:fld>
            <a:endParaRPr lang="tr-TR"/>
          </a:p>
        </p:txBody>
      </p:sp>
      <p:sp>
        <p:nvSpPr>
          <p:cNvPr id="5" name="Alt Bilgi Yer Tutucusu 4">
            <a:extLst>
              <a:ext uri="{FF2B5EF4-FFF2-40B4-BE49-F238E27FC236}">
                <a16:creationId xmlns:a16="http://schemas.microsoft.com/office/drawing/2014/main" xmlns="" id="{6EB790C8-7D58-4AFF-B51F-666793437FB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87680993-116E-4859-9FDA-9E078F5E5A5C}"/>
              </a:ext>
            </a:extLst>
          </p:cNvPr>
          <p:cNvSpPr>
            <a:spLocks noGrp="1"/>
          </p:cNvSpPr>
          <p:nvPr>
            <p:ph type="sldNum" sz="quarter" idx="12"/>
          </p:nvPr>
        </p:nvSpPr>
        <p:spPr/>
        <p:txBody>
          <a:bodyPr/>
          <a:lstStyle/>
          <a:p>
            <a:fld id="{229AB469-9F72-4D85-8E37-E5503168F9A7}" type="slidenum">
              <a:rPr lang="tr-TR" smtClean="0"/>
              <a:pPr/>
              <a:t>‹#›</a:t>
            </a:fld>
            <a:endParaRPr lang="tr-TR"/>
          </a:p>
        </p:txBody>
      </p:sp>
    </p:spTree>
    <p:extLst>
      <p:ext uri="{BB962C8B-B14F-4D97-AF65-F5344CB8AC3E}">
        <p14:creationId xmlns:p14="http://schemas.microsoft.com/office/powerpoint/2010/main" val="3430684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F27CC3F7-8450-42FA-8ADA-80F939CFC1A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1218C835-4499-491C-9A29-A66AB175F1D8}"/>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xmlns="" id="{C539B53A-F4F8-4A5E-98FC-F736B288344A}"/>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xmlns="" id="{4F863966-1717-4BD0-A500-3575D15A371C}"/>
              </a:ext>
            </a:extLst>
          </p:cNvPr>
          <p:cNvSpPr>
            <a:spLocks noGrp="1"/>
          </p:cNvSpPr>
          <p:nvPr>
            <p:ph type="dt" sz="half" idx="10"/>
          </p:nvPr>
        </p:nvSpPr>
        <p:spPr/>
        <p:txBody>
          <a:bodyPr/>
          <a:lstStyle/>
          <a:p>
            <a:fld id="{7E503F63-251E-46AE-8597-44594260247F}" type="datetimeFigureOut">
              <a:rPr lang="tr-TR" smtClean="0"/>
              <a:pPr/>
              <a:t>29.09.2017</a:t>
            </a:fld>
            <a:endParaRPr lang="tr-TR"/>
          </a:p>
        </p:txBody>
      </p:sp>
      <p:sp>
        <p:nvSpPr>
          <p:cNvPr id="6" name="Alt Bilgi Yer Tutucusu 5">
            <a:extLst>
              <a:ext uri="{FF2B5EF4-FFF2-40B4-BE49-F238E27FC236}">
                <a16:creationId xmlns:a16="http://schemas.microsoft.com/office/drawing/2014/main" xmlns="" id="{097F8ABD-1C25-4F7D-A942-3CD5CE6D410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606F0D5B-2937-467C-B1CE-331AF717D692}"/>
              </a:ext>
            </a:extLst>
          </p:cNvPr>
          <p:cNvSpPr>
            <a:spLocks noGrp="1"/>
          </p:cNvSpPr>
          <p:nvPr>
            <p:ph type="sldNum" sz="quarter" idx="12"/>
          </p:nvPr>
        </p:nvSpPr>
        <p:spPr/>
        <p:txBody>
          <a:bodyPr/>
          <a:lstStyle/>
          <a:p>
            <a:fld id="{229AB469-9F72-4D85-8E37-E5503168F9A7}" type="slidenum">
              <a:rPr lang="tr-TR" smtClean="0"/>
              <a:pPr/>
              <a:t>‹#›</a:t>
            </a:fld>
            <a:endParaRPr lang="tr-TR"/>
          </a:p>
        </p:txBody>
      </p:sp>
    </p:spTree>
    <p:extLst>
      <p:ext uri="{BB962C8B-B14F-4D97-AF65-F5344CB8AC3E}">
        <p14:creationId xmlns:p14="http://schemas.microsoft.com/office/powerpoint/2010/main" val="1697352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12457570-83C5-4301-81B6-D7A3226CEDAC}"/>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BBDBBEA3-D561-4E08-B7F3-398478DDD4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xmlns="" id="{FF242765-4D56-42BE-9D53-3D8BA1224A6D}"/>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xmlns="" id="{530436D3-CE1F-48AE-B90A-3D4C8CE09E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xmlns="" id="{2EBE4C88-BFDE-41C1-BBA6-128B69A2472E}"/>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xmlns="" id="{FF623489-8528-467E-AF7F-BF9AC6298087}"/>
              </a:ext>
            </a:extLst>
          </p:cNvPr>
          <p:cNvSpPr>
            <a:spLocks noGrp="1"/>
          </p:cNvSpPr>
          <p:nvPr>
            <p:ph type="dt" sz="half" idx="10"/>
          </p:nvPr>
        </p:nvSpPr>
        <p:spPr/>
        <p:txBody>
          <a:bodyPr/>
          <a:lstStyle/>
          <a:p>
            <a:fld id="{7E503F63-251E-46AE-8597-44594260247F}" type="datetimeFigureOut">
              <a:rPr lang="tr-TR" smtClean="0"/>
              <a:pPr/>
              <a:t>29.09.2017</a:t>
            </a:fld>
            <a:endParaRPr lang="tr-TR"/>
          </a:p>
        </p:txBody>
      </p:sp>
      <p:sp>
        <p:nvSpPr>
          <p:cNvPr id="8" name="Alt Bilgi Yer Tutucusu 7">
            <a:extLst>
              <a:ext uri="{FF2B5EF4-FFF2-40B4-BE49-F238E27FC236}">
                <a16:creationId xmlns:a16="http://schemas.microsoft.com/office/drawing/2014/main" xmlns="" id="{18CF2212-870E-41D0-9986-4B8538165B16}"/>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xmlns="" id="{1A2F9095-764C-4EDF-8BD5-11AF48E7ECA4}"/>
              </a:ext>
            </a:extLst>
          </p:cNvPr>
          <p:cNvSpPr>
            <a:spLocks noGrp="1"/>
          </p:cNvSpPr>
          <p:nvPr>
            <p:ph type="sldNum" sz="quarter" idx="12"/>
          </p:nvPr>
        </p:nvSpPr>
        <p:spPr/>
        <p:txBody>
          <a:bodyPr/>
          <a:lstStyle/>
          <a:p>
            <a:fld id="{229AB469-9F72-4D85-8E37-E5503168F9A7}" type="slidenum">
              <a:rPr lang="tr-TR" smtClean="0"/>
              <a:pPr/>
              <a:t>‹#›</a:t>
            </a:fld>
            <a:endParaRPr lang="tr-TR"/>
          </a:p>
        </p:txBody>
      </p:sp>
    </p:spTree>
    <p:extLst>
      <p:ext uri="{BB962C8B-B14F-4D97-AF65-F5344CB8AC3E}">
        <p14:creationId xmlns:p14="http://schemas.microsoft.com/office/powerpoint/2010/main" val="4175355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FB351FA0-C556-4807-92E0-03BF758FE4C9}"/>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xmlns="" id="{94D36A41-C4F9-4E7B-97F3-8C4C0EAD2F8C}"/>
              </a:ext>
            </a:extLst>
          </p:cNvPr>
          <p:cNvSpPr>
            <a:spLocks noGrp="1"/>
          </p:cNvSpPr>
          <p:nvPr>
            <p:ph type="dt" sz="half" idx="10"/>
          </p:nvPr>
        </p:nvSpPr>
        <p:spPr/>
        <p:txBody>
          <a:bodyPr/>
          <a:lstStyle/>
          <a:p>
            <a:fld id="{7E503F63-251E-46AE-8597-44594260247F}" type="datetimeFigureOut">
              <a:rPr lang="tr-TR" smtClean="0"/>
              <a:pPr/>
              <a:t>29.09.2017</a:t>
            </a:fld>
            <a:endParaRPr lang="tr-TR"/>
          </a:p>
        </p:txBody>
      </p:sp>
      <p:sp>
        <p:nvSpPr>
          <p:cNvPr id="4" name="Alt Bilgi Yer Tutucusu 3">
            <a:extLst>
              <a:ext uri="{FF2B5EF4-FFF2-40B4-BE49-F238E27FC236}">
                <a16:creationId xmlns:a16="http://schemas.microsoft.com/office/drawing/2014/main" xmlns="" id="{4FE64AD3-F878-477F-B4FE-A77058D50D23}"/>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xmlns="" id="{F8A355F3-1641-4B52-850C-643CE62957B6}"/>
              </a:ext>
            </a:extLst>
          </p:cNvPr>
          <p:cNvSpPr>
            <a:spLocks noGrp="1"/>
          </p:cNvSpPr>
          <p:nvPr>
            <p:ph type="sldNum" sz="quarter" idx="12"/>
          </p:nvPr>
        </p:nvSpPr>
        <p:spPr/>
        <p:txBody>
          <a:bodyPr/>
          <a:lstStyle/>
          <a:p>
            <a:fld id="{229AB469-9F72-4D85-8E37-E5503168F9A7}" type="slidenum">
              <a:rPr lang="tr-TR" smtClean="0"/>
              <a:pPr/>
              <a:t>‹#›</a:t>
            </a:fld>
            <a:endParaRPr lang="tr-TR"/>
          </a:p>
        </p:txBody>
      </p:sp>
    </p:spTree>
    <p:extLst>
      <p:ext uri="{BB962C8B-B14F-4D97-AF65-F5344CB8AC3E}">
        <p14:creationId xmlns:p14="http://schemas.microsoft.com/office/powerpoint/2010/main" val="2268178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xmlns="" id="{1DDF78CF-015B-44CA-884D-F8AF71BD6D5B}"/>
              </a:ext>
            </a:extLst>
          </p:cNvPr>
          <p:cNvSpPr>
            <a:spLocks noGrp="1"/>
          </p:cNvSpPr>
          <p:nvPr>
            <p:ph type="dt" sz="half" idx="10"/>
          </p:nvPr>
        </p:nvSpPr>
        <p:spPr/>
        <p:txBody>
          <a:bodyPr/>
          <a:lstStyle/>
          <a:p>
            <a:fld id="{7E503F63-251E-46AE-8597-44594260247F}" type="datetimeFigureOut">
              <a:rPr lang="tr-TR" smtClean="0"/>
              <a:pPr/>
              <a:t>29.09.2017</a:t>
            </a:fld>
            <a:endParaRPr lang="tr-TR"/>
          </a:p>
        </p:txBody>
      </p:sp>
      <p:sp>
        <p:nvSpPr>
          <p:cNvPr id="3" name="Alt Bilgi Yer Tutucusu 2">
            <a:extLst>
              <a:ext uri="{FF2B5EF4-FFF2-40B4-BE49-F238E27FC236}">
                <a16:creationId xmlns:a16="http://schemas.microsoft.com/office/drawing/2014/main" xmlns="" id="{E5AFB5DC-4826-4DC0-9137-67301F5BCCD5}"/>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xmlns="" id="{9DE5D375-255F-4156-8E5A-B067CCF0D429}"/>
              </a:ext>
            </a:extLst>
          </p:cNvPr>
          <p:cNvSpPr>
            <a:spLocks noGrp="1"/>
          </p:cNvSpPr>
          <p:nvPr>
            <p:ph type="sldNum" sz="quarter" idx="12"/>
          </p:nvPr>
        </p:nvSpPr>
        <p:spPr/>
        <p:txBody>
          <a:bodyPr/>
          <a:lstStyle/>
          <a:p>
            <a:fld id="{229AB469-9F72-4D85-8E37-E5503168F9A7}" type="slidenum">
              <a:rPr lang="tr-TR" smtClean="0"/>
              <a:pPr/>
              <a:t>‹#›</a:t>
            </a:fld>
            <a:endParaRPr lang="tr-TR"/>
          </a:p>
        </p:txBody>
      </p:sp>
    </p:spTree>
    <p:extLst>
      <p:ext uri="{BB962C8B-B14F-4D97-AF65-F5344CB8AC3E}">
        <p14:creationId xmlns:p14="http://schemas.microsoft.com/office/powerpoint/2010/main" val="2626189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71FB6B0B-53C7-4F4A-9C21-CFAFE2384A1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4655FF4B-71B7-4722-AA4F-249F1C9B49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xmlns="" id="{7DA2A011-0BEE-4113-AFC8-AC63E171D8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xmlns="" id="{123D78A5-6368-484C-BDEF-9E969F8C2FF0}"/>
              </a:ext>
            </a:extLst>
          </p:cNvPr>
          <p:cNvSpPr>
            <a:spLocks noGrp="1"/>
          </p:cNvSpPr>
          <p:nvPr>
            <p:ph type="dt" sz="half" idx="10"/>
          </p:nvPr>
        </p:nvSpPr>
        <p:spPr/>
        <p:txBody>
          <a:bodyPr/>
          <a:lstStyle/>
          <a:p>
            <a:fld id="{7E503F63-251E-46AE-8597-44594260247F}" type="datetimeFigureOut">
              <a:rPr lang="tr-TR" smtClean="0"/>
              <a:pPr/>
              <a:t>29.09.2017</a:t>
            </a:fld>
            <a:endParaRPr lang="tr-TR"/>
          </a:p>
        </p:txBody>
      </p:sp>
      <p:sp>
        <p:nvSpPr>
          <p:cNvPr id="6" name="Alt Bilgi Yer Tutucusu 5">
            <a:extLst>
              <a:ext uri="{FF2B5EF4-FFF2-40B4-BE49-F238E27FC236}">
                <a16:creationId xmlns:a16="http://schemas.microsoft.com/office/drawing/2014/main" xmlns="" id="{167FFDBC-D567-4896-863F-A9076E56C8C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F7EA63C7-7E05-42C6-AF31-DF3F97AE3E7B}"/>
              </a:ext>
            </a:extLst>
          </p:cNvPr>
          <p:cNvSpPr>
            <a:spLocks noGrp="1"/>
          </p:cNvSpPr>
          <p:nvPr>
            <p:ph type="sldNum" sz="quarter" idx="12"/>
          </p:nvPr>
        </p:nvSpPr>
        <p:spPr/>
        <p:txBody>
          <a:bodyPr/>
          <a:lstStyle/>
          <a:p>
            <a:fld id="{229AB469-9F72-4D85-8E37-E5503168F9A7}" type="slidenum">
              <a:rPr lang="tr-TR" smtClean="0"/>
              <a:pPr/>
              <a:t>‹#›</a:t>
            </a:fld>
            <a:endParaRPr lang="tr-TR"/>
          </a:p>
        </p:txBody>
      </p:sp>
    </p:spTree>
    <p:extLst>
      <p:ext uri="{BB962C8B-B14F-4D97-AF65-F5344CB8AC3E}">
        <p14:creationId xmlns:p14="http://schemas.microsoft.com/office/powerpoint/2010/main" val="315765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FFFDCEC5-971E-4755-B76C-B5DED7AC1A3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xmlns="" id="{DA49FCB6-49BE-47C8-B40E-E369297510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xmlns="" id="{19E94D15-360C-473D-8F14-38DF8CC0CE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xmlns="" id="{C90945C3-EE4F-49F5-A215-071AC174734B}"/>
              </a:ext>
            </a:extLst>
          </p:cNvPr>
          <p:cNvSpPr>
            <a:spLocks noGrp="1"/>
          </p:cNvSpPr>
          <p:nvPr>
            <p:ph type="dt" sz="half" idx="10"/>
          </p:nvPr>
        </p:nvSpPr>
        <p:spPr/>
        <p:txBody>
          <a:bodyPr/>
          <a:lstStyle/>
          <a:p>
            <a:fld id="{7E503F63-251E-46AE-8597-44594260247F}" type="datetimeFigureOut">
              <a:rPr lang="tr-TR" smtClean="0"/>
              <a:pPr/>
              <a:t>29.09.2017</a:t>
            </a:fld>
            <a:endParaRPr lang="tr-TR"/>
          </a:p>
        </p:txBody>
      </p:sp>
      <p:sp>
        <p:nvSpPr>
          <p:cNvPr id="6" name="Alt Bilgi Yer Tutucusu 5">
            <a:extLst>
              <a:ext uri="{FF2B5EF4-FFF2-40B4-BE49-F238E27FC236}">
                <a16:creationId xmlns:a16="http://schemas.microsoft.com/office/drawing/2014/main" xmlns="" id="{A411DE7D-FC93-4B38-9071-4B367FEA896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B24CE99C-7E49-4EE4-B453-D7806B482A68}"/>
              </a:ext>
            </a:extLst>
          </p:cNvPr>
          <p:cNvSpPr>
            <a:spLocks noGrp="1"/>
          </p:cNvSpPr>
          <p:nvPr>
            <p:ph type="sldNum" sz="quarter" idx="12"/>
          </p:nvPr>
        </p:nvSpPr>
        <p:spPr/>
        <p:txBody>
          <a:bodyPr/>
          <a:lstStyle/>
          <a:p>
            <a:fld id="{229AB469-9F72-4D85-8E37-E5503168F9A7}" type="slidenum">
              <a:rPr lang="tr-TR" smtClean="0"/>
              <a:pPr/>
              <a:t>‹#›</a:t>
            </a:fld>
            <a:endParaRPr lang="tr-TR"/>
          </a:p>
        </p:txBody>
      </p:sp>
    </p:spTree>
    <p:extLst>
      <p:ext uri="{BB962C8B-B14F-4D97-AF65-F5344CB8AC3E}">
        <p14:creationId xmlns:p14="http://schemas.microsoft.com/office/powerpoint/2010/main" val="4111035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xmlns="" id="{9C7D8878-80C0-4757-86B7-31E9C2C202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1941B1F7-BE54-4056-8E7A-3175896622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6C06D66F-84A6-4B9C-BB0F-D696E77FB6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503F63-251E-46AE-8597-44594260247F}" type="datetimeFigureOut">
              <a:rPr lang="tr-TR" smtClean="0"/>
              <a:pPr/>
              <a:t>29.09.2017</a:t>
            </a:fld>
            <a:endParaRPr lang="tr-TR"/>
          </a:p>
        </p:txBody>
      </p:sp>
      <p:sp>
        <p:nvSpPr>
          <p:cNvPr id="5" name="Alt Bilgi Yer Tutucusu 4">
            <a:extLst>
              <a:ext uri="{FF2B5EF4-FFF2-40B4-BE49-F238E27FC236}">
                <a16:creationId xmlns:a16="http://schemas.microsoft.com/office/drawing/2014/main" xmlns="" id="{F10A5AF0-5562-458F-A89D-0233FD0D37F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xmlns="" id="{EE6B4E3C-6C22-4FD5-9791-5B05FF0F21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9AB469-9F72-4D85-8E37-E5503168F9A7}" type="slidenum">
              <a:rPr lang="tr-TR" smtClean="0"/>
              <a:pPr/>
              <a:t>‹#›</a:t>
            </a:fld>
            <a:endParaRPr lang="tr-TR"/>
          </a:p>
        </p:txBody>
      </p:sp>
    </p:spTree>
    <p:extLst>
      <p:ext uri="{BB962C8B-B14F-4D97-AF65-F5344CB8AC3E}">
        <p14:creationId xmlns:p14="http://schemas.microsoft.com/office/powerpoint/2010/main" val="36202121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0A1D4C98-4953-4729-8F55-ED3395FA6D93}"/>
              </a:ext>
            </a:extLst>
          </p:cNvPr>
          <p:cNvSpPr>
            <a:spLocks noGrp="1"/>
          </p:cNvSpPr>
          <p:nvPr>
            <p:ph type="ctrTitle"/>
          </p:nvPr>
        </p:nvSpPr>
        <p:spPr>
          <a:xfrm>
            <a:off x="1524000" y="748145"/>
            <a:ext cx="9144000" cy="4702630"/>
          </a:xfrm>
        </p:spPr>
        <p:txBody>
          <a:bodyPr>
            <a:normAutofit/>
          </a:bodyPr>
          <a:lstStyle/>
          <a:p>
            <a:r>
              <a:rPr lang="tr-TR" sz="5400" b="1" i="1" dirty="0">
                <a:solidFill>
                  <a:srgbClr val="FF0000"/>
                </a:solidFill>
                <a:latin typeface="+mn-lt"/>
              </a:rPr>
              <a:t>2017 IAAF YARIŞMA KURAL DEĞİŞİKLİKLERİ</a:t>
            </a:r>
          </a:p>
        </p:txBody>
      </p:sp>
      <p:pic>
        <p:nvPicPr>
          <p:cNvPr id="4" name="Resim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66533" y="1090304"/>
            <a:ext cx="2223036" cy="2139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Metin kutusu 8"/>
          <p:cNvSpPr txBox="1">
            <a:spLocks noChangeArrowheads="1"/>
          </p:cNvSpPr>
          <p:nvPr/>
        </p:nvSpPr>
        <p:spPr bwMode="auto">
          <a:xfrm>
            <a:off x="0" y="0"/>
            <a:ext cx="12192000" cy="615950"/>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Font typeface="Wingdings" pitchFamily="2" charset="2"/>
              <a:buBlip>
                <a:blip r:embed="rId3"/>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3"/>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3"/>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defRPr>
            </a:lvl9pPr>
          </a:lstStyle>
          <a:p>
            <a:pPr>
              <a:spcBef>
                <a:spcPct val="0"/>
              </a:spcBef>
              <a:buClrTx/>
              <a:buFontTx/>
              <a:buNone/>
            </a:pPr>
            <a:endParaRPr lang="tr-TR" altLang="tr-TR" sz="800" b="1" dirty="0">
              <a:solidFill>
                <a:schemeClr val="bg1"/>
              </a:solidFill>
            </a:endParaRPr>
          </a:p>
          <a:p>
            <a:pPr algn="ctr">
              <a:spcBef>
                <a:spcPct val="0"/>
              </a:spcBef>
              <a:buClrTx/>
              <a:buFontTx/>
              <a:buNone/>
            </a:pPr>
            <a:r>
              <a:rPr lang="tr-TR" altLang="tr-TR" sz="2000" b="1" dirty="0">
                <a:solidFill>
                  <a:srgbClr val="C00000"/>
                </a:solidFill>
              </a:rPr>
              <a:t>YIL</a:t>
            </a:r>
          </a:p>
          <a:p>
            <a:pPr>
              <a:spcBef>
                <a:spcPct val="0"/>
              </a:spcBef>
              <a:buClrTx/>
              <a:buFontTx/>
              <a:buNone/>
            </a:pPr>
            <a:endParaRPr lang="en-US" altLang="tr-TR" sz="600" b="1" dirty="0">
              <a:solidFill>
                <a:schemeClr val="bg1"/>
              </a:solidFill>
            </a:endParaRPr>
          </a:p>
        </p:txBody>
      </p:sp>
      <p:sp>
        <p:nvSpPr>
          <p:cNvPr id="7" name="Metin kutusu 8"/>
          <p:cNvSpPr txBox="1">
            <a:spLocks noChangeArrowheads="1"/>
          </p:cNvSpPr>
          <p:nvPr/>
        </p:nvSpPr>
        <p:spPr bwMode="auto">
          <a:xfrm>
            <a:off x="0" y="6242050"/>
            <a:ext cx="12192000" cy="615950"/>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Font typeface="Wingdings" pitchFamily="2" charset="2"/>
              <a:buBlip>
                <a:blip r:embed="rId3"/>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3"/>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3"/>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defRPr>
            </a:lvl9pPr>
          </a:lstStyle>
          <a:p>
            <a:pPr>
              <a:spcBef>
                <a:spcPct val="0"/>
              </a:spcBef>
              <a:buClrTx/>
              <a:buFontTx/>
              <a:buNone/>
            </a:pPr>
            <a:endParaRPr lang="tr-TR" altLang="tr-TR" sz="800" b="1" dirty="0">
              <a:solidFill>
                <a:schemeClr val="bg1"/>
              </a:solidFill>
            </a:endParaRPr>
          </a:p>
          <a:p>
            <a:pPr algn="ctr">
              <a:spcBef>
                <a:spcPct val="0"/>
              </a:spcBef>
              <a:buClrTx/>
              <a:buFontTx/>
              <a:buNone/>
            </a:pPr>
            <a:endParaRPr lang="tr-TR" altLang="tr-TR" sz="2000" b="1" dirty="0">
              <a:solidFill>
                <a:srgbClr val="C00000"/>
              </a:solidFill>
            </a:endParaRPr>
          </a:p>
          <a:p>
            <a:pPr>
              <a:spcBef>
                <a:spcPct val="0"/>
              </a:spcBef>
              <a:buClrTx/>
              <a:buFontTx/>
              <a:buNone/>
            </a:pPr>
            <a:endParaRPr lang="en-US" altLang="tr-TR" sz="600" b="1" dirty="0">
              <a:solidFill>
                <a:schemeClr val="bg1"/>
              </a:solidFill>
            </a:endParaRPr>
          </a:p>
        </p:txBody>
      </p:sp>
      <p:pic>
        <p:nvPicPr>
          <p:cNvPr id="8" name="Picture 2" descr="atletizm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429301" y="35625"/>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74227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96BA6615-FF27-40A6-A843-E18D8EC2C0F1}"/>
              </a:ext>
            </a:extLst>
          </p:cNvPr>
          <p:cNvSpPr>
            <a:spLocks noGrp="1"/>
          </p:cNvSpPr>
          <p:nvPr>
            <p:ph idx="1"/>
          </p:nvPr>
        </p:nvSpPr>
        <p:spPr>
          <a:xfrm>
            <a:off x="838200" y="617517"/>
            <a:ext cx="10515600" cy="5640779"/>
          </a:xfrm>
        </p:spPr>
        <p:txBody>
          <a:bodyPr>
            <a:normAutofit/>
          </a:bodyPr>
          <a:lstStyle/>
          <a:p>
            <a:endParaRPr lang="tr-TR" sz="2400" i="1" u="sng" dirty="0">
              <a:solidFill>
                <a:srgbClr val="FF0000"/>
              </a:solidFill>
            </a:endParaRPr>
          </a:p>
          <a:p>
            <a:r>
              <a:rPr lang="tr-TR" sz="2400" b="1" i="1" u="sng" dirty="0">
                <a:solidFill>
                  <a:srgbClr val="FF0000"/>
                </a:solidFill>
              </a:rPr>
              <a:t>Kural 170.3</a:t>
            </a:r>
          </a:p>
          <a:p>
            <a:pPr marL="0" indent="0">
              <a:buNone/>
            </a:pPr>
            <a:r>
              <a:rPr lang="tr-TR" sz="2400" b="1" i="1" dirty="0"/>
              <a:t>4x100m, 4x200m bayrak yarışmalarında ve karışık bayrak yarışmasındaki birinci ve ikinci değişiklikler için bayrak değişim bölgesi 30 m uzunluğunda olacaktır. Karışık bayrak yarışlarında üçüncü değişim bölgesi ile 4x400m ve daha uzun bayrak yarışmalarında </a:t>
            </a:r>
            <a:r>
              <a:rPr lang="tr-TR" sz="2400" i="1" dirty="0"/>
              <a:t>bayrak değişim bölgesi 20m uzunluğunda ve çizgiyle belirlenmiş olmalıdır.</a:t>
            </a:r>
          </a:p>
          <a:p>
            <a:pPr marL="0" indent="0">
              <a:buNone/>
            </a:pPr>
            <a:endParaRPr lang="tr-TR" sz="2400" i="1" dirty="0"/>
          </a:p>
          <a:p>
            <a:r>
              <a:rPr lang="tr-TR" sz="2400" b="1" i="1" u="sng" dirty="0">
                <a:solidFill>
                  <a:srgbClr val="FF0000"/>
                </a:solidFill>
              </a:rPr>
              <a:t>Kural </a:t>
            </a:r>
            <a:r>
              <a:rPr lang="tr-TR" sz="2400" b="1" i="1" u="sng" dirty="0" smtClean="0">
                <a:solidFill>
                  <a:srgbClr val="FF0000"/>
                </a:solidFill>
              </a:rPr>
              <a:t>170.18</a:t>
            </a:r>
            <a:endParaRPr lang="tr-TR" sz="2400" b="1" i="1" u="sng" dirty="0">
              <a:solidFill>
                <a:srgbClr val="FF0000"/>
              </a:solidFill>
            </a:endParaRPr>
          </a:p>
          <a:p>
            <a:pPr marL="0" indent="0">
              <a:buNone/>
            </a:pPr>
            <a:r>
              <a:rPr lang="tr-TR" sz="2400" i="1" dirty="0"/>
              <a:t>Hiçbir bayrak  yarışmasında atletlerin bayrak değiştirme bölgesinin dışında koşmaya başlamasına izin verilmez, atletler kendi değişim bölgesi içinde koşmaya </a:t>
            </a:r>
            <a:r>
              <a:rPr lang="tr-TR" sz="2400" i="1" dirty="0" smtClean="0"/>
              <a:t>başlayacaktır</a:t>
            </a:r>
            <a:r>
              <a:rPr lang="tr-TR" sz="2400" i="1" dirty="0"/>
              <a:t>. Eğer bir sporcu bu kurala uymazsa, takımı diskalifiye edilecektir</a:t>
            </a:r>
            <a:r>
              <a:rPr lang="tr-TR" sz="2400" i="1" dirty="0" smtClean="0"/>
              <a:t>.</a:t>
            </a:r>
          </a:p>
          <a:p>
            <a:pPr marL="0" indent="0">
              <a:buNone/>
            </a:pPr>
            <a:r>
              <a:rPr lang="tr-TR" sz="2400" i="1" u="sng" dirty="0" smtClean="0"/>
              <a:t>(Çevirmen notu </a:t>
            </a:r>
            <a:r>
              <a:rPr lang="tr-TR" sz="2400" i="1" dirty="0" smtClean="0"/>
              <a:t>:Kural 170.18 tamamen iptal edildiği için kural 170.19 numarası 170.18 olarak değiştirilmiştir.)</a:t>
            </a:r>
            <a:endParaRPr lang="tr-TR" sz="2400" i="1" dirty="0"/>
          </a:p>
        </p:txBody>
      </p:sp>
      <p:sp>
        <p:nvSpPr>
          <p:cNvPr id="7" name="Metin kutusu 8"/>
          <p:cNvSpPr txBox="1">
            <a:spLocks noChangeArrowheads="1"/>
          </p:cNvSpPr>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sp>
        <p:nvSpPr>
          <p:cNvPr id="9" name="Metin kutusu 8"/>
          <p:cNvSpPr txBox="1">
            <a:spLocks noChangeArrowheads="1"/>
          </p:cNvSpPr>
          <p:nvPr/>
        </p:nvSpPr>
        <p:spPr bwMode="auto">
          <a:xfrm>
            <a:off x="-1975" y="6293674"/>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10"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5467" y="8999"/>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4911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ADC65D8D-2955-4FB0-B230-033F4C74642B}"/>
              </a:ext>
            </a:extLst>
          </p:cNvPr>
          <p:cNvSpPr>
            <a:spLocks noGrp="1"/>
          </p:cNvSpPr>
          <p:nvPr>
            <p:ph idx="1"/>
          </p:nvPr>
        </p:nvSpPr>
        <p:spPr>
          <a:xfrm>
            <a:off x="838200" y="665018"/>
            <a:ext cx="10515600" cy="5522026"/>
          </a:xfrm>
        </p:spPr>
        <p:txBody>
          <a:bodyPr>
            <a:normAutofit fontScale="92500" lnSpcReduction="20000"/>
          </a:bodyPr>
          <a:lstStyle/>
          <a:p>
            <a:endParaRPr lang="tr-TR" sz="2400" i="1" u="sng" dirty="0">
              <a:solidFill>
                <a:srgbClr val="FF0000"/>
              </a:solidFill>
            </a:endParaRPr>
          </a:p>
          <a:p>
            <a:pPr algn="just"/>
            <a:r>
              <a:rPr lang="tr-TR" sz="2600" b="1" i="1" u="sng" dirty="0">
                <a:solidFill>
                  <a:srgbClr val="FF0000"/>
                </a:solidFill>
              </a:rPr>
              <a:t>Kural 180.5</a:t>
            </a:r>
          </a:p>
          <a:p>
            <a:pPr marL="0" indent="0" algn="just">
              <a:buNone/>
            </a:pPr>
            <a:r>
              <a:rPr lang="tr-TR" sz="2600" b="1" i="1" dirty="0"/>
              <a:t>Kural 180.6 uygulanmadığı sü</a:t>
            </a:r>
            <a:r>
              <a:rPr lang="tr-TR" sz="2600" i="1" dirty="0"/>
              <a:t>rece, yarışmacılar kura ile çekilen sıralarında yarışacaklardır. </a:t>
            </a:r>
            <a:r>
              <a:rPr lang="tr-TR" sz="2600" b="1" i="1" dirty="0"/>
              <a:t>Eğer bir sporcu kendi kararıyla denemesini, daha önce belirlenen sırasından farklı bir sırada yaparsa, Kural 125.5 ve 145.2  uygulanacaktır. Ancak denemenin sonucu (başarılı ya da hatalı olarak)  kaydedilecek ve uyarıyla sonuçlanacaktır.</a:t>
            </a:r>
          </a:p>
          <a:p>
            <a:pPr algn="just">
              <a:buNone/>
            </a:pPr>
            <a:endParaRPr lang="tr-TR" sz="2600" i="1" u="sng" dirty="0">
              <a:solidFill>
                <a:srgbClr val="FF0000"/>
              </a:solidFill>
            </a:endParaRPr>
          </a:p>
          <a:p>
            <a:pPr algn="just"/>
            <a:r>
              <a:rPr lang="tr-TR" sz="2600" b="1" i="1" u="sng" dirty="0">
                <a:solidFill>
                  <a:srgbClr val="FF0000"/>
                </a:solidFill>
              </a:rPr>
              <a:t>Kural </a:t>
            </a:r>
            <a:r>
              <a:rPr lang="tr-TR" sz="2600" b="1" i="1" u="sng" dirty="0" smtClean="0">
                <a:solidFill>
                  <a:srgbClr val="FF0000"/>
                </a:solidFill>
              </a:rPr>
              <a:t>180.6 (b)</a:t>
            </a:r>
            <a:endParaRPr lang="tr-TR" sz="2600" b="1" i="1" u="sng" dirty="0">
              <a:solidFill>
                <a:srgbClr val="FF0000"/>
              </a:solidFill>
            </a:endParaRPr>
          </a:p>
          <a:p>
            <a:pPr marL="0" indent="0" algn="just">
              <a:buNone/>
            </a:pPr>
            <a:r>
              <a:rPr lang="tr-TR" sz="2600" b="1" i="1" dirty="0" smtClean="0"/>
              <a:t> </a:t>
            </a:r>
            <a:r>
              <a:rPr lang="tr-TR" sz="2600" i="1" dirty="0" smtClean="0"/>
              <a:t>Not </a:t>
            </a:r>
            <a:r>
              <a:rPr lang="tr-TR" sz="2600" i="1" dirty="0"/>
              <a:t>(iii): İlgili Federasyon, yarışmacı sayısına göre final turuna kalacak sporcuların deneme sayısını 6 dan fazla olmamak koşuluyla belirleyebilir.</a:t>
            </a:r>
          </a:p>
          <a:p>
            <a:pPr marL="0" indent="0" algn="just">
              <a:buNone/>
            </a:pPr>
            <a:endParaRPr lang="tr-TR" sz="2600" i="1" dirty="0"/>
          </a:p>
          <a:p>
            <a:pPr algn="just"/>
            <a:r>
              <a:rPr lang="tr-TR" sz="2600" b="1" i="1" u="sng" dirty="0">
                <a:solidFill>
                  <a:srgbClr val="FF0000"/>
                </a:solidFill>
              </a:rPr>
              <a:t>Kural 180.8</a:t>
            </a:r>
          </a:p>
          <a:p>
            <a:pPr marL="0" indent="0" algn="just">
              <a:buNone/>
            </a:pPr>
            <a:r>
              <a:rPr lang="tr-TR" sz="2600" i="1" dirty="0"/>
              <a:t>Hakem atış/atlayış tamamlandıktan sonra, geçerli olduğunu belirtmek için beyaz bayrak kaldıracaktır. </a:t>
            </a:r>
            <a:r>
              <a:rPr lang="tr-TR" sz="2600" b="1" i="1" dirty="0"/>
              <a:t>Hakem, eğer hatalı bayrak kaldırdığına inanıyorsa bu kararını değiştirebilir ve doğru bayrağı kaldırabilir.</a:t>
            </a:r>
          </a:p>
          <a:p>
            <a:pPr marL="0" indent="0">
              <a:buNone/>
            </a:pPr>
            <a:endParaRPr lang="tr-TR" sz="2400" i="1" dirty="0"/>
          </a:p>
          <a:p>
            <a:pPr marL="0" indent="0">
              <a:buNone/>
            </a:pPr>
            <a:endParaRPr lang="tr-TR" dirty="0"/>
          </a:p>
          <a:p>
            <a:pPr marL="0" indent="0">
              <a:buNone/>
            </a:pPr>
            <a:endParaRPr lang="tr-TR" sz="2400" i="1" u="sng" dirty="0">
              <a:solidFill>
                <a:srgbClr val="FF0000"/>
              </a:solidFill>
            </a:endParaRPr>
          </a:p>
        </p:txBody>
      </p:sp>
      <p:sp>
        <p:nvSpPr>
          <p:cNvPr id="4" name="Metin kutusu 8"/>
          <p:cNvSpPr txBox="1">
            <a:spLocks noChangeArrowheads="1"/>
          </p:cNvSpPr>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sp>
        <p:nvSpPr>
          <p:cNvPr id="5" name="Metin kutusu 8"/>
          <p:cNvSpPr txBox="1">
            <a:spLocks noChangeArrowheads="1"/>
          </p:cNvSpPr>
          <p:nvPr/>
        </p:nvSpPr>
        <p:spPr bwMode="auto">
          <a:xfrm>
            <a:off x="-1975" y="6293674"/>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5467" y="20874"/>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25236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4888787E-6F0E-4F5F-B2D6-F5F4FBDE464F}"/>
              </a:ext>
            </a:extLst>
          </p:cNvPr>
          <p:cNvSpPr>
            <a:spLocks noGrp="1"/>
          </p:cNvSpPr>
          <p:nvPr>
            <p:ph idx="1"/>
          </p:nvPr>
        </p:nvSpPr>
        <p:spPr>
          <a:xfrm>
            <a:off x="838200" y="534390"/>
            <a:ext cx="10515600" cy="5545777"/>
          </a:xfrm>
        </p:spPr>
        <p:txBody>
          <a:bodyPr>
            <a:normAutofit/>
          </a:bodyPr>
          <a:lstStyle/>
          <a:p>
            <a:pPr>
              <a:buNone/>
            </a:pPr>
            <a:endParaRPr lang="tr-TR" sz="2400" i="1" u="sng" dirty="0">
              <a:solidFill>
                <a:srgbClr val="FF0000"/>
              </a:solidFill>
            </a:endParaRPr>
          </a:p>
          <a:p>
            <a:r>
              <a:rPr lang="tr-TR" sz="2400" b="1" i="1" u="sng" dirty="0">
                <a:solidFill>
                  <a:srgbClr val="FF0000"/>
                </a:solidFill>
              </a:rPr>
              <a:t>Kural 180.18</a:t>
            </a:r>
          </a:p>
          <a:p>
            <a:pPr marL="0" indent="0" algn="just">
              <a:buNone/>
            </a:pPr>
            <a:r>
              <a:rPr lang="tr-TR" sz="2400" i="1" dirty="0"/>
              <a:t>Not (</a:t>
            </a:r>
            <a:r>
              <a:rPr lang="tr-TR" sz="2400" i="1" dirty="0" err="1"/>
              <a:t>iii</a:t>
            </a:r>
            <a:r>
              <a:rPr lang="tr-TR" sz="2400" i="1" dirty="0"/>
              <a:t>): Alan yarışmalarında, yarışmaya başlayan her sporcunun ilk denemesi için izin verilen süre </a:t>
            </a:r>
            <a:r>
              <a:rPr lang="tr-TR" sz="2400" b="1" i="1" dirty="0">
                <a:solidFill>
                  <a:srgbClr val="FF0000"/>
                </a:solidFill>
              </a:rPr>
              <a:t>0.5</a:t>
            </a:r>
            <a:r>
              <a:rPr lang="tr-TR" sz="2400" b="1" i="1" dirty="0"/>
              <a:t> </a:t>
            </a:r>
            <a:r>
              <a:rPr lang="tr-TR" sz="2400" b="1" i="1" dirty="0">
                <a:solidFill>
                  <a:srgbClr val="FF0000"/>
                </a:solidFill>
              </a:rPr>
              <a:t>dakika</a:t>
            </a:r>
            <a:r>
              <a:rPr lang="tr-TR" sz="2400" i="1" dirty="0"/>
              <a:t> (30 saniye) olacaktır. </a:t>
            </a:r>
          </a:p>
          <a:p>
            <a:pPr algn="just">
              <a:buNone/>
            </a:pPr>
            <a:r>
              <a:rPr lang="tr-TR" sz="2400" dirty="0"/>
              <a:t> 	 				</a:t>
            </a:r>
            <a:r>
              <a:rPr lang="tr-TR" sz="2400" i="1" dirty="0"/>
              <a:t>   </a:t>
            </a:r>
            <a:r>
              <a:rPr lang="tr-TR" sz="2400" b="1" i="1" u="sng" dirty="0"/>
              <a:t>Yüksek</a:t>
            </a:r>
            <a:r>
              <a:rPr lang="tr-TR" sz="2400" i="1" dirty="0"/>
              <a:t>	</a:t>
            </a:r>
            <a:r>
              <a:rPr lang="tr-TR" sz="2400" b="1" i="1" dirty="0"/>
              <a:t>   </a:t>
            </a:r>
            <a:r>
              <a:rPr lang="tr-TR" sz="2400" b="1" i="1" u="sng" dirty="0" smtClean="0"/>
              <a:t>Sırık</a:t>
            </a:r>
            <a:r>
              <a:rPr lang="tr-TR" sz="2400" b="1" i="1" dirty="0" smtClean="0"/>
              <a:t>                </a:t>
            </a:r>
            <a:r>
              <a:rPr lang="tr-TR" sz="2400" b="1" i="1" u="sng" dirty="0" smtClean="0"/>
              <a:t>Diğer</a:t>
            </a:r>
            <a:endParaRPr lang="tr-TR" sz="2400" b="1" i="1" u="sng" dirty="0"/>
          </a:p>
          <a:p>
            <a:pPr algn="just"/>
            <a:r>
              <a:rPr lang="tr-TR" sz="2400" i="1" dirty="0"/>
              <a:t>3’ten fazla yarışmacı	   </a:t>
            </a:r>
            <a:r>
              <a:rPr lang="tr-TR" sz="2400" b="1" i="1" dirty="0"/>
              <a:t>0,5 </a:t>
            </a:r>
            <a:r>
              <a:rPr lang="tr-TR" sz="2400" b="1" i="1" dirty="0" err="1"/>
              <a:t>dk</a:t>
            </a:r>
            <a:r>
              <a:rPr lang="tr-TR" sz="2400" b="1" i="1" dirty="0"/>
              <a:t> 	  0,5 </a:t>
            </a:r>
            <a:r>
              <a:rPr lang="tr-TR" sz="2400" b="1" i="1" dirty="0" err="1" smtClean="0"/>
              <a:t>dk</a:t>
            </a:r>
            <a:r>
              <a:rPr lang="tr-TR" sz="2400" b="1" i="1" dirty="0" smtClean="0"/>
              <a:t>              0,5 </a:t>
            </a:r>
            <a:r>
              <a:rPr lang="tr-TR" sz="2400" b="1" i="1" dirty="0" err="1" smtClean="0"/>
              <a:t>dk</a:t>
            </a:r>
            <a:endParaRPr lang="tr-TR" sz="2400" b="1" i="1" dirty="0"/>
          </a:p>
          <a:p>
            <a:pPr algn="just"/>
            <a:r>
              <a:rPr lang="tr-TR" sz="2400" i="1" dirty="0"/>
              <a:t>2 – 3 yarışmacı		   1.5 </a:t>
            </a:r>
            <a:r>
              <a:rPr lang="tr-TR" sz="2400" i="1" dirty="0" err="1"/>
              <a:t>dk</a:t>
            </a:r>
            <a:r>
              <a:rPr lang="tr-TR" sz="2400" i="1" dirty="0"/>
              <a:t>	    2 </a:t>
            </a:r>
            <a:r>
              <a:rPr lang="tr-TR" sz="2400" i="1" dirty="0" err="1" smtClean="0"/>
              <a:t>dk</a:t>
            </a:r>
            <a:r>
              <a:rPr lang="tr-TR" sz="2400" i="1" dirty="0" smtClean="0"/>
              <a:t>                  1 </a:t>
            </a:r>
            <a:r>
              <a:rPr lang="tr-TR" sz="2400" i="1" dirty="0" err="1" smtClean="0"/>
              <a:t>dk</a:t>
            </a:r>
            <a:endParaRPr lang="tr-TR" sz="2400" i="1" dirty="0"/>
          </a:p>
          <a:p>
            <a:pPr algn="just"/>
            <a:r>
              <a:rPr lang="tr-TR" sz="2400" i="1" dirty="0"/>
              <a:t>1 yarışmacı		      	     3 </a:t>
            </a:r>
            <a:r>
              <a:rPr lang="tr-TR" sz="2400" i="1" dirty="0" err="1"/>
              <a:t>dk</a:t>
            </a:r>
            <a:r>
              <a:rPr lang="tr-TR" sz="2400" i="1" dirty="0"/>
              <a:t>	    	    5 </a:t>
            </a:r>
            <a:r>
              <a:rPr lang="tr-TR" sz="2400" i="1" dirty="0" err="1" smtClean="0"/>
              <a:t>dk</a:t>
            </a:r>
            <a:r>
              <a:rPr lang="tr-TR" sz="2400" i="1" dirty="0" smtClean="0"/>
              <a:t>                   --</a:t>
            </a:r>
            <a:endParaRPr lang="tr-TR" sz="2400" i="1" dirty="0"/>
          </a:p>
          <a:p>
            <a:pPr algn="just"/>
            <a:r>
              <a:rPr lang="tr-TR" sz="2400" i="1" dirty="0"/>
              <a:t>Birbiri ardına atlayışlar     	     2 </a:t>
            </a:r>
            <a:r>
              <a:rPr lang="tr-TR" sz="2400" i="1" dirty="0" err="1"/>
              <a:t>dk</a:t>
            </a:r>
            <a:r>
              <a:rPr lang="tr-TR" sz="2400" i="1" dirty="0"/>
              <a:t>	   	    3 </a:t>
            </a:r>
            <a:r>
              <a:rPr lang="tr-TR" sz="2400" i="1" dirty="0" err="1" smtClean="0"/>
              <a:t>dk</a:t>
            </a:r>
            <a:r>
              <a:rPr lang="tr-TR" sz="2400" i="1" dirty="0" smtClean="0"/>
              <a:t>                  2 </a:t>
            </a:r>
            <a:r>
              <a:rPr lang="tr-TR" sz="2400" i="1" dirty="0" err="1" smtClean="0"/>
              <a:t>dk</a:t>
            </a:r>
            <a:endParaRPr lang="tr-TR" sz="2400" i="1" dirty="0" smtClean="0"/>
          </a:p>
          <a:p>
            <a:pPr algn="just"/>
            <a:endParaRPr lang="tr-TR" sz="2400" i="1" dirty="0" smtClean="0"/>
          </a:p>
          <a:p>
            <a:pPr algn="just"/>
            <a:r>
              <a:rPr lang="tr-TR" sz="2400" i="1" dirty="0" smtClean="0"/>
              <a:t>Not(V): Yarışmayı kazandığı kesinleşmiş sporcu, dünya rekoru ya da o yarışla ilgili bir rekor denemesi yapacak ise sporcunun deneme süresine 1 dakika ilave edilir.</a:t>
            </a:r>
          </a:p>
          <a:p>
            <a:pPr algn="just">
              <a:buNone/>
            </a:pPr>
            <a:endParaRPr lang="tr-TR" sz="2400" i="1" dirty="0"/>
          </a:p>
          <a:p>
            <a:pPr marL="0" indent="0" algn="just">
              <a:buNone/>
            </a:pPr>
            <a:endParaRPr lang="tr-TR" sz="2400" i="1" dirty="0"/>
          </a:p>
          <a:p>
            <a:pPr marL="0" indent="0">
              <a:buNone/>
            </a:pPr>
            <a:endParaRPr lang="tr-TR" sz="2200" i="1" dirty="0"/>
          </a:p>
          <a:p>
            <a:pPr marL="0" indent="0">
              <a:buNone/>
            </a:pPr>
            <a:endParaRPr lang="tr-TR" sz="2200" i="1" dirty="0"/>
          </a:p>
          <a:p>
            <a:pPr marL="0" indent="0">
              <a:buNone/>
            </a:pPr>
            <a:endParaRPr lang="tr-TR" sz="2400" i="1" u="sng" dirty="0">
              <a:solidFill>
                <a:srgbClr val="FF0000"/>
              </a:solidFill>
            </a:endParaRPr>
          </a:p>
          <a:p>
            <a:pPr marL="0" indent="0">
              <a:buNone/>
            </a:pPr>
            <a:endParaRPr lang="tr-TR" sz="2400" i="1" u="sng" dirty="0">
              <a:solidFill>
                <a:srgbClr val="FF0000"/>
              </a:solidFill>
            </a:endParaRPr>
          </a:p>
        </p:txBody>
      </p:sp>
      <p:sp>
        <p:nvSpPr>
          <p:cNvPr id="4" name="Metin kutusu 8"/>
          <p:cNvSpPr txBox="1">
            <a:spLocks noChangeArrowheads="1"/>
          </p:cNvSpPr>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sp>
        <p:nvSpPr>
          <p:cNvPr id="5" name="Metin kutusu 8"/>
          <p:cNvSpPr txBox="1">
            <a:spLocks noChangeArrowheads="1"/>
          </p:cNvSpPr>
          <p:nvPr/>
        </p:nvSpPr>
        <p:spPr bwMode="auto">
          <a:xfrm>
            <a:off x="-1975" y="6293674"/>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5467" y="20874"/>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05042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4888787E-6F0E-4F5F-B2D6-F5F4FBDE464F}"/>
              </a:ext>
            </a:extLst>
          </p:cNvPr>
          <p:cNvSpPr>
            <a:spLocks noGrp="1"/>
          </p:cNvSpPr>
          <p:nvPr>
            <p:ph idx="1"/>
          </p:nvPr>
        </p:nvSpPr>
        <p:spPr>
          <a:xfrm>
            <a:off x="838200" y="534390"/>
            <a:ext cx="10515600" cy="5545777"/>
          </a:xfrm>
        </p:spPr>
        <p:txBody>
          <a:bodyPr>
            <a:normAutofit/>
          </a:bodyPr>
          <a:lstStyle/>
          <a:p>
            <a:pPr>
              <a:buNone/>
            </a:pPr>
            <a:endParaRPr lang="tr-TR" sz="2400" i="1" u="sng" dirty="0">
              <a:solidFill>
                <a:srgbClr val="FF0000"/>
              </a:solidFill>
            </a:endParaRPr>
          </a:p>
          <a:p>
            <a:r>
              <a:rPr lang="tr-TR" sz="2400" b="1" i="1" u="sng" dirty="0">
                <a:solidFill>
                  <a:srgbClr val="FF0000"/>
                </a:solidFill>
              </a:rPr>
              <a:t>Kural 180.18</a:t>
            </a:r>
          </a:p>
          <a:p>
            <a:pPr marL="0" indent="0" algn="just">
              <a:buNone/>
            </a:pPr>
            <a:r>
              <a:rPr lang="tr-TR" sz="2400" i="1" dirty="0" smtClean="0"/>
              <a:t>   </a:t>
            </a:r>
            <a:r>
              <a:rPr lang="tr-TR" sz="2400" b="1" i="1" dirty="0" smtClean="0"/>
              <a:t>Çoklu Yarışmalar</a:t>
            </a:r>
            <a:endParaRPr lang="tr-TR" sz="2400" b="1" i="1" dirty="0"/>
          </a:p>
          <a:p>
            <a:pPr algn="just">
              <a:buNone/>
            </a:pPr>
            <a:r>
              <a:rPr lang="tr-TR" sz="2400" dirty="0"/>
              <a:t> 	 				</a:t>
            </a:r>
            <a:r>
              <a:rPr lang="tr-TR" sz="2400" i="1" dirty="0"/>
              <a:t>   </a:t>
            </a:r>
            <a:r>
              <a:rPr lang="tr-TR" sz="2400" b="1" i="1" u="sng" dirty="0"/>
              <a:t>Yüksek</a:t>
            </a:r>
            <a:r>
              <a:rPr lang="tr-TR" sz="2400" i="1" dirty="0"/>
              <a:t>	</a:t>
            </a:r>
            <a:r>
              <a:rPr lang="tr-TR" sz="2400" b="1" i="1" dirty="0"/>
              <a:t>   </a:t>
            </a:r>
            <a:r>
              <a:rPr lang="tr-TR" sz="2400" b="1" i="1" u="sng" dirty="0" smtClean="0"/>
              <a:t>Sırık</a:t>
            </a:r>
            <a:r>
              <a:rPr lang="tr-TR" sz="2400" b="1" i="1" dirty="0" smtClean="0"/>
              <a:t>                </a:t>
            </a:r>
            <a:r>
              <a:rPr lang="tr-TR" sz="2400" b="1" i="1" u="sng" dirty="0" smtClean="0"/>
              <a:t>Diğer</a:t>
            </a:r>
            <a:endParaRPr lang="tr-TR" sz="2400" b="1" i="1" u="sng" dirty="0"/>
          </a:p>
          <a:p>
            <a:pPr algn="just"/>
            <a:r>
              <a:rPr lang="tr-TR" sz="2400" i="1" dirty="0"/>
              <a:t>3’ten fazla yarışmacı	   </a:t>
            </a:r>
            <a:r>
              <a:rPr lang="tr-TR" sz="2400" b="1" i="1" dirty="0"/>
              <a:t>0,5 </a:t>
            </a:r>
            <a:r>
              <a:rPr lang="tr-TR" sz="2400" b="1" i="1" dirty="0" err="1"/>
              <a:t>dk</a:t>
            </a:r>
            <a:r>
              <a:rPr lang="tr-TR" sz="2400" b="1" i="1" dirty="0"/>
              <a:t> 	  0,5 </a:t>
            </a:r>
            <a:r>
              <a:rPr lang="tr-TR" sz="2400" b="1" i="1" dirty="0" err="1" smtClean="0"/>
              <a:t>dk</a:t>
            </a:r>
            <a:r>
              <a:rPr lang="tr-TR" sz="2400" b="1" i="1" dirty="0" smtClean="0"/>
              <a:t>              0,5 </a:t>
            </a:r>
            <a:r>
              <a:rPr lang="tr-TR" sz="2400" b="1" i="1" dirty="0" err="1" smtClean="0"/>
              <a:t>dk</a:t>
            </a:r>
            <a:endParaRPr lang="tr-TR" sz="2400" b="1" i="1" dirty="0" smtClean="0"/>
          </a:p>
          <a:p>
            <a:pPr algn="just">
              <a:buNone/>
            </a:pPr>
            <a:endParaRPr lang="tr-TR" sz="2400" i="1" dirty="0"/>
          </a:p>
          <a:p>
            <a:pPr algn="just"/>
            <a:r>
              <a:rPr lang="tr-TR" sz="2400" i="1" dirty="0"/>
              <a:t>2 – 3 yarışmacı		   1.5 </a:t>
            </a:r>
            <a:r>
              <a:rPr lang="tr-TR" sz="2400" i="1" dirty="0" err="1"/>
              <a:t>dk</a:t>
            </a:r>
            <a:r>
              <a:rPr lang="tr-TR" sz="2400" i="1" dirty="0"/>
              <a:t>	    2 </a:t>
            </a:r>
            <a:r>
              <a:rPr lang="tr-TR" sz="2400" i="1" dirty="0" err="1" smtClean="0"/>
              <a:t>dk</a:t>
            </a:r>
            <a:r>
              <a:rPr lang="tr-TR" sz="2400" i="1" dirty="0" smtClean="0"/>
              <a:t>                  1 </a:t>
            </a:r>
            <a:r>
              <a:rPr lang="tr-TR" sz="2400" i="1" dirty="0" err="1" smtClean="0"/>
              <a:t>dk</a:t>
            </a:r>
            <a:endParaRPr lang="tr-TR" sz="2400" i="1" dirty="0" smtClean="0"/>
          </a:p>
          <a:p>
            <a:pPr algn="just">
              <a:buNone/>
            </a:pPr>
            <a:endParaRPr lang="tr-TR" sz="2400" i="1" dirty="0"/>
          </a:p>
          <a:p>
            <a:pPr algn="just"/>
            <a:r>
              <a:rPr lang="tr-TR" sz="2400" i="1" dirty="0"/>
              <a:t>1 yarışmacı		      	     3 </a:t>
            </a:r>
            <a:r>
              <a:rPr lang="tr-TR" sz="2400" i="1" dirty="0" err="1"/>
              <a:t>dk</a:t>
            </a:r>
            <a:r>
              <a:rPr lang="tr-TR" sz="2400" i="1" dirty="0"/>
              <a:t>	    	    5 </a:t>
            </a:r>
            <a:r>
              <a:rPr lang="tr-TR" sz="2400" i="1" dirty="0" err="1" smtClean="0"/>
              <a:t>dk</a:t>
            </a:r>
            <a:r>
              <a:rPr lang="tr-TR" sz="2400" i="1" dirty="0" smtClean="0"/>
              <a:t>                   --</a:t>
            </a:r>
          </a:p>
          <a:p>
            <a:pPr algn="just">
              <a:buNone/>
            </a:pPr>
            <a:endParaRPr lang="tr-TR" sz="2400" i="1" dirty="0"/>
          </a:p>
          <a:p>
            <a:pPr algn="just"/>
            <a:r>
              <a:rPr lang="tr-TR" sz="2400" i="1" dirty="0"/>
              <a:t>Birbiri ardına atlayışlar     	    </a:t>
            </a:r>
            <a:r>
              <a:rPr lang="tr-TR" sz="2400" i="1" dirty="0" smtClean="0"/>
              <a:t>2 </a:t>
            </a:r>
            <a:r>
              <a:rPr lang="tr-TR" sz="2400" i="1" dirty="0" err="1"/>
              <a:t>dk</a:t>
            </a:r>
            <a:r>
              <a:rPr lang="tr-TR" sz="2400" i="1" dirty="0"/>
              <a:t>	   	   </a:t>
            </a:r>
            <a:r>
              <a:rPr lang="tr-TR" sz="2400" i="1" dirty="0" smtClean="0"/>
              <a:t>3 </a:t>
            </a:r>
            <a:r>
              <a:rPr lang="tr-TR" sz="2400" i="1" dirty="0" err="1" smtClean="0"/>
              <a:t>dk</a:t>
            </a:r>
            <a:r>
              <a:rPr lang="tr-TR" sz="2400" i="1" dirty="0" smtClean="0"/>
              <a:t>                  2 </a:t>
            </a:r>
            <a:r>
              <a:rPr lang="tr-TR" sz="2400" i="1" dirty="0" err="1" smtClean="0"/>
              <a:t>dk</a:t>
            </a:r>
            <a:endParaRPr lang="tr-TR" sz="2400" i="1" dirty="0" smtClean="0"/>
          </a:p>
          <a:p>
            <a:pPr algn="just"/>
            <a:endParaRPr lang="tr-TR" sz="2400" i="1" dirty="0" smtClean="0"/>
          </a:p>
          <a:p>
            <a:pPr algn="just">
              <a:buNone/>
            </a:pPr>
            <a:endParaRPr lang="tr-TR" sz="2400" i="1" dirty="0"/>
          </a:p>
          <a:p>
            <a:pPr marL="0" indent="0" algn="just">
              <a:buNone/>
            </a:pPr>
            <a:endParaRPr lang="tr-TR" sz="2400" i="1" dirty="0"/>
          </a:p>
          <a:p>
            <a:pPr marL="0" indent="0">
              <a:buNone/>
            </a:pPr>
            <a:endParaRPr lang="tr-TR" sz="2200" i="1" dirty="0"/>
          </a:p>
          <a:p>
            <a:pPr marL="0" indent="0">
              <a:buNone/>
            </a:pPr>
            <a:endParaRPr lang="tr-TR" sz="2200" i="1" dirty="0"/>
          </a:p>
          <a:p>
            <a:pPr marL="0" indent="0">
              <a:buNone/>
            </a:pPr>
            <a:endParaRPr lang="tr-TR" sz="2400" i="1" u="sng" dirty="0">
              <a:solidFill>
                <a:srgbClr val="FF0000"/>
              </a:solidFill>
            </a:endParaRPr>
          </a:p>
          <a:p>
            <a:pPr marL="0" indent="0">
              <a:buNone/>
            </a:pPr>
            <a:endParaRPr lang="tr-TR" sz="2400" i="1" u="sng" dirty="0">
              <a:solidFill>
                <a:srgbClr val="FF0000"/>
              </a:solidFill>
            </a:endParaRPr>
          </a:p>
        </p:txBody>
      </p:sp>
      <p:sp>
        <p:nvSpPr>
          <p:cNvPr id="4" name="Metin kutusu 8"/>
          <p:cNvSpPr txBox="1">
            <a:spLocks noChangeArrowheads="1"/>
          </p:cNvSpPr>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sp>
        <p:nvSpPr>
          <p:cNvPr id="5" name="Metin kutusu 8"/>
          <p:cNvSpPr txBox="1">
            <a:spLocks noChangeArrowheads="1"/>
          </p:cNvSpPr>
          <p:nvPr/>
        </p:nvSpPr>
        <p:spPr bwMode="auto">
          <a:xfrm>
            <a:off x="-1975" y="6293674"/>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5467" y="20874"/>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05042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4888787E-6F0E-4F5F-B2D6-F5F4FBDE464F}"/>
              </a:ext>
            </a:extLst>
          </p:cNvPr>
          <p:cNvSpPr>
            <a:spLocks noGrp="1"/>
          </p:cNvSpPr>
          <p:nvPr>
            <p:ph idx="1"/>
          </p:nvPr>
        </p:nvSpPr>
        <p:spPr>
          <a:xfrm>
            <a:off x="838200" y="581892"/>
            <a:ext cx="10515600" cy="5664530"/>
          </a:xfrm>
        </p:spPr>
        <p:txBody>
          <a:bodyPr>
            <a:normAutofit/>
          </a:bodyPr>
          <a:lstStyle/>
          <a:p>
            <a:pPr>
              <a:buNone/>
            </a:pPr>
            <a:r>
              <a:rPr lang="tr-TR" sz="2200" i="1" dirty="0"/>
              <a:t>   </a:t>
            </a:r>
            <a:r>
              <a:rPr lang="tr-TR" sz="2400" b="1" i="1" u="sng" dirty="0">
                <a:solidFill>
                  <a:srgbClr val="FF0000"/>
                </a:solidFill>
              </a:rPr>
              <a:t>Kural </a:t>
            </a:r>
            <a:r>
              <a:rPr lang="tr-TR" sz="2400" b="1" i="1" u="sng" dirty="0" smtClean="0">
                <a:solidFill>
                  <a:srgbClr val="FF0000"/>
                </a:solidFill>
              </a:rPr>
              <a:t>180.17</a:t>
            </a:r>
          </a:p>
          <a:p>
            <a:pPr>
              <a:buNone/>
            </a:pPr>
            <a:r>
              <a:rPr lang="tr-TR" sz="2400" i="1" u="sng" dirty="0" smtClean="0">
                <a:solidFill>
                  <a:srgbClr val="FF0000"/>
                </a:solidFill>
              </a:rPr>
              <a:t>Ekleme</a:t>
            </a:r>
            <a:endParaRPr lang="tr-TR" sz="2400" i="1" u="sng" dirty="0">
              <a:solidFill>
                <a:srgbClr val="FF0000"/>
              </a:solidFill>
            </a:endParaRPr>
          </a:p>
          <a:p>
            <a:pPr marL="0" indent="0" algn="just">
              <a:buNone/>
            </a:pPr>
            <a:r>
              <a:rPr lang="tr-TR" sz="2400" b="1" i="1" dirty="0"/>
              <a:t>Sporcu süresi başladıktan sonra deneme yapmaktan vazgeçerse, kendisine tanınan süre sona erdikten sonra Kural 180.18’e göre bir tespit yapılmadıkça denemesi hata olarak kaydedilecektir. </a:t>
            </a:r>
            <a:endParaRPr lang="tr-TR" sz="2400" b="1" i="1" u="sng" dirty="0">
              <a:solidFill>
                <a:srgbClr val="FF0000"/>
              </a:solidFill>
            </a:endParaRPr>
          </a:p>
          <a:p>
            <a:r>
              <a:rPr lang="tr-TR" sz="2400" b="1" i="1" u="sng" dirty="0">
                <a:solidFill>
                  <a:srgbClr val="FF0000"/>
                </a:solidFill>
              </a:rPr>
              <a:t>Kural 180.18</a:t>
            </a:r>
          </a:p>
          <a:p>
            <a:pPr marL="0" indent="0" algn="just">
              <a:buNone/>
            </a:pPr>
            <a:r>
              <a:rPr lang="tr-TR" sz="2400" i="1" dirty="0"/>
              <a:t>Herhangi bir nedenden dolayı yarışmacı bir </a:t>
            </a:r>
            <a:r>
              <a:rPr lang="tr-TR" sz="2400" b="1" i="1" dirty="0"/>
              <a:t>denemede engellenirse</a:t>
            </a:r>
            <a:r>
              <a:rPr lang="tr-TR" sz="2400" i="1" dirty="0"/>
              <a:t>, </a:t>
            </a:r>
            <a:r>
              <a:rPr lang="tr-TR" sz="2400" b="1" i="1" dirty="0"/>
              <a:t>kendi</a:t>
            </a:r>
            <a:r>
              <a:rPr lang="tr-TR" sz="2400" i="1" dirty="0"/>
              <a:t> </a:t>
            </a:r>
            <a:r>
              <a:rPr lang="tr-TR" sz="2400" b="1" i="1" dirty="0"/>
              <a:t>kontrolünün dışında gelişen bir sebepten denemesini gerçekleştirememişse </a:t>
            </a:r>
            <a:r>
              <a:rPr lang="tr-TR" sz="2400" i="1" dirty="0"/>
              <a:t>ya da deneme gerektiği şekilde kaydedilememişse Başhakem ona ek bir deneme verme ya da süresini durdurup kaldığı yerden devam ettirmeye veya </a:t>
            </a:r>
            <a:r>
              <a:rPr lang="tr-TR" sz="2400" b="1" i="1" dirty="0"/>
              <a:t>sürenin tamamını yeniden başlatmaya yetkilidir. </a:t>
            </a:r>
            <a:r>
              <a:rPr lang="tr-TR" sz="2400" i="1" dirty="0" smtClean="0"/>
              <a:t>Sporcunun, </a:t>
            </a:r>
            <a:r>
              <a:rPr lang="tr-TR" sz="2400" i="1" dirty="0"/>
              <a:t>atma/atlayış sırasında değişiklik yapılmasına izin verilmeyecektir. Sporcuya durumun özel koşullarına göre </a:t>
            </a:r>
            <a:r>
              <a:rPr lang="tr-TR" sz="2400" b="1" i="1" dirty="0"/>
              <a:t>ek denemenin yapılması için makul bir zaman tanınacaktır</a:t>
            </a:r>
            <a:r>
              <a:rPr lang="tr-TR" sz="2400" i="1" dirty="0"/>
              <a:t>. Herhangi bir nedenden ötürü ek deneme verilmeden yarışma devam ettiyse, bu deneme mümkün olan en kısa zamanda verilmelidir.</a:t>
            </a:r>
          </a:p>
          <a:p>
            <a:pPr marL="0" indent="0">
              <a:buNone/>
            </a:pPr>
            <a:endParaRPr lang="tr-TR" sz="2200" i="1" dirty="0"/>
          </a:p>
          <a:p>
            <a:pPr marL="0" indent="0">
              <a:buNone/>
            </a:pPr>
            <a:endParaRPr lang="tr-TR" sz="2200" i="1" dirty="0"/>
          </a:p>
          <a:p>
            <a:pPr marL="0" indent="0">
              <a:buNone/>
            </a:pPr>
            <a:endParaRPr lang="tr-TR" sz="2400" i="1" u="sng" dirty="0">
              <a:solidFill>
                <a:srgbClr val="FF0000"/>
              </a:solidFill>
            </a:endParaRPr>
          </a:p>
          <a:p>
            <a:pPr marL="0" indent="0">
              <a:buNone/>
            </a:pPr>
            <a:endParaRPr lang="tr-TR" sz="2400" i="1" u="sng" dirty="0">
              <a:solidFill>
                <a:srgbClr val="FF0000"/>
              </a:solidFill>
            </a:endParaRPr>
          </a:p>
        </p:txBody>
      </p:sp>
      <p:sp>
        <p:nvSpPr>
          <p:cNvPr id="4" name="Metin kutusu 8"/>
          <p:cNvSpPr txBox="1">
            <a:spLocks noChangeArrowheads="1"/>
          </p:cNvSpPr>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sp>
        <p:nvSpPr>
          <p:cNvPr id="5" name="Metin kutusu 8"/>
          <p:cNvSpPr txBox="1">
            <a:spLocks noChangeArrowheads="1"/>
          </p:cNvSpPr>
          <p:nvPr/>
        </p:nvSpPr>
        <p:spPr bwMode="auto">
          <a:xfrm>
            <a:off x="-1975" y="6293674"/>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5467" y="20874"/>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05042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4888787E-6F0E-4F5F-B2D6-F5F4FBDE464F}"/>
              </a:ext>
            </a:extLst>
          </p:cNvPr>
          <p:cNvSpPr>
            <a:spLocks noGrp="1"/>
          </p:cNvSpPr>
          <p:nvPr>
            <p:ph idx="1"/>
          </p:nvPr>
        </p:nvSpPr>
        <p:spPr>
          <a:xfrm>
            <a:off x="838200" y="1793174"/>
            <a:ext cx="10515600" cy="3111335"/>
          </a:xfrm>
        </p:spPr>
        <p:txBody>
          <a:bodyPr>
            <a:normAutofit/>
          </a:bodyPr>
          <a:lstStyle/>
          <a:p>
            <a:pPr>
              <a:buNone/>
            </a:pPr>
            <a:r>
              <a:rPr lang="tr-TR" sz="2200" i="1" dirty="0"/>
              <a:t>   </a:t>
            </a:r>
            <a:r>
              <a:rPr lang="tr-TR" sz="2400" b="1" i="1" u="sng" dirty="0">
                <a:solidFill>
                  <a:srgbClr val="FF0000"/>
                </a:solidFill>
              </a:rPr>
              <a:t>Kural 180.19 (Ekleme)</a:t>
            </a:r>
          </a:p>
          <a:p>
            <a:pPr marL="0" indent="0" algn="just">
              <a:buNone/>
            </a:pPr>
            <a:r>
              <a:rPr lang="tr-TR" sz="2400" i="1" dirty="0" smtClean="0"/>
              <a:t>Yarışmacı </a:t>
            </a:r>
            <a:r>
              <a:rPr lang="tr-TR" sz="2400" i="1" dirty="0"/>
              <a:t>resmi görevliden izin almadığı ve kendisine resmi bir görevli tarafından eşlik edilmediği sürece yarışma alanını terk edemez. </a:t>
            </a:r>
            <a:r>
              <a:rPr lang="tr-TR" sz="2400" b="1" i="1" dirty="0"/>
              <a:t>Aksi durumlarda mümkünse önce uyarı verilmeli, devamı veya daha ciddi durumlarda </a:t>
            </a:r>
            <a:r>
              <a:rPr lang="tr-TR" sz="2400" b="1" i="1" dirty="0" smtClean="0"/>
              <a:t>yarışmacı </a:t>
            </a:r>
            <a:r>
              <a:rPr lang="tr-TR" sz="2400" b="1" i="1" dirty="0"/>
              <a:t>diskalifiye edilmelidir. </a:t>
            </a:r>
          </a:p>
          <a:p>
            <a:pPr marL="0" indent="0" algn="just">
              <a:buNone/>
            </a:pPr>
            <a:r>
              <a:rPr lang="tr-TR" sz="2400" i="1" dirty="0" smtClean="0"/>
              <a:t>(Yarışmacıların </a:t>
            </a:r>
            <a:r>
              <a:rPr lang="tr-TR" sz="2400" i="1" dirty="0"/>
              <a:t>alan yarışmalarında antrenörlerinin yanına gitmeleri bu kapsamda değerlendirilmeyecektir.)</a:t>
            </a:r>
            <a:endParaRPr lang="tr-TR" sz="2400" i="1" u="sng" dirty="0">
              <a:solidFill>
                <a:srgbClr val="FF0000"/>
              </a:solidFill>
            </a:endParaRPr>
          </a:p>
          <a:p>
            <a:pPr marL="0" indent="0">
              <a:buNone/>
            </a:pPr>
            <a:endParaRPr lang="tr-TR" sz="2200" i="1" dirty="0"/>
          </a:p>
          <a:p>
            <a:pPr marL="0" indent="0">
              <a:buNone/>
            </a:pPr>
            <a:endParaRPr lang="tr-TR" sz="2200" i="1" dirty="0"/>
          </a:p>
          <a:p>
            <a:pPr marL="0" indent="0">
              <a:buNone/>
            </a:pPr>
            <a:endParaRPr lang="tr-TR" sz="2400" i="1" u="sng" dirty="0">
              <a:solidFill>
                <a:srgbClr val="FF0000"/>
              </a:solidFill>
            </a:endParaRPr>
          </a:p>
          <a:p>
            <a:pPr marL="0" indent="0">
              <a:buNone/>
            </a:pPr>
            <a:endParaRPr lang="tr-TR" sz="2400" i="1" u="sng" dirty="0">
              <a:solidFill>
                <a:srgbClr val="FF0000"/>
              </a:solidFill>
            </a:endParaRPr>
          </a:p>
        </p:txBody>
      </p:sp>
      <p:sp>
        <p:nvSpPr>
          <p:cNvPr id="4" name="Metin kutusu 8"/>
          <p:cNvSpPr txBox="1">
            <a:spLocks noChangeArrowheads="1"/>
          </p:cNvSpPr>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sp>
        <p:nvSpPr>
          <p:cNvPr id="5" name="Metin kutusu 8"/>
          <p:cNvSpPr txBox="1">
            <a:spLocks noChangeArrowheads="1"/>
          </p:cNvSpPr>
          <p:nvPr/>
        </p:nvSpPr>
        <p:spPr bwMode="auto">
          <a:xfrm>
            <a:off x="-1975" y="6293674"/>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5467" y="20874"/>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05042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C5323DB5-1191-4B33-A2A0-B2A7434E3604}"/>
              </a:ext>
            </a:extLst>
          </p:cNvPr>
          <p:cNvSpPr>
            <a:spLocks noGrp="1"/>
          </p:cNvSpPr>
          <p:nvPr>
            <p:ph idx="1"/>
          </p:nvPr>
        </p:nvSpPr>
        <p:spPr>
          <a:xfrm>
            <a:off x="838200" y="581891"/>
            <a:ext cx="10515600" cy="5450774"/>
          </a:xfrm>
        </p:spPr>
        <p:txBody>
          <a:bodyPr>
            <a:normAutofit lnSpcReduction="10000"/>
          </a:bodyPr>
          <a:lstStyle/>
          <a:p>
            <a:pPr>
              <a:buNone/>
            </a:pPr>
            <a:endParaRPr lang="tr-TR" sz="2400" i="1" u="sng" dirty="0" smtClean="0">
              <a:solidFill>
                <a:srgbClr val="FF0000"/>
              </a:solidFill>
            </a:endParaRPr>
          </a:p>
          <a:p>
            <a:r>
              <a:rPr lang="tr-TR" sz="2400" b="1" i="1" u="sng" dirty="0" smtClean="0">
                <a:solidFill>
                  <a:srgbClr val="FF0000"/>
                </a:solidFill>
              </a:rPr>
              <a:t>Kural </a:t>
            </a:r>
            <a:r>
              <a:rPr lang="tr-TR" sz="2400" b="1" i="1" u="sng" dirty="0">
                <a:solidFill>
                  <a:srgbClr val="FF0000"/>
                </a:solidFill>
              </a:rPr>
              <a:t>187.14 </a:t>
            </a:r>
            <a:r>
              <a:rPr lang="tr-TR" sz="2400" b="1" i="1" u="sng" dirty="0" smtClean="0">
                <a:solidFill>
                  <a:srgbClr val="FF0000"/>
                </a:solidFill>
              </a:rPr>
              <a:t>(b) (Atmalar </a:t>
            </a:r>
            <a:r>
              <a:rPr lang="tr-TR" sz="2400" b="1" i="1" u="sng" dirty="0">
                <a:solidFill>
                  <a:srgbClr val="FF0000"/>
                </a:solidFill>
              </a:rPr>
              <a:t>Genel Kurallar)</a:t>
            </a:r>
          </a:p>
          <a:p>
            <a:pPr marL="0" indent="0">
              <a:buNone/>
            </a:pPr>
            <a:r>
              <a:rPr lang="tr-TR" sz="2400" b="1" i="1" dirty="0" smtClean="0">
                <a:solidFill>
                  <a:srgbClr val="FF0000"/>
                </a:solidFill>
              </a:rPr>
              <a:t>(Ekleme</a:t>
            </a:r>
            <a:r>
              <a:rPr lang="tr-TR" sz="2400" b="1" i="1" dirty="0">
                <a:solidFill>
                  <a:srgbClr val="FF0000"/>
                </a:solidFill>
              </a:rPr>
              <a:t>)</a:t>
            </a:r>
          </a:p>
          <a:p>
            <a:pPr marL="0" indent="0" algn="just">
              <a:buNone/>
            </a:pPr>
            <a:r>
              <a:rPr lang="tr-TR" sz="2400" i="1" dirty="0"/>
              <a:t>Not: </a:t>
            </a:r>
            <a:r>
              <a:rPr lang="tr-TR" sz="2400" b="1" i="1" dirty="0"/>
              <a:t>Bununla birlikte, sporcu rotasyon sırasında çember merkezinden geçen ve teorik olarak atış alanın merkezine dik açı oluşturan beyaz çizginin gerisinde çemberin üzerine, çemberin üst iç kenarına veya çemberin dışındaki zemine dokunursa hata olarak değerlendirilmez.</a:t>
            </a:r>
          </a:p>
          <a:p>
            <a:pPr algn="just">
              <a:buNone/>
            </a:pPr>
            <a:endParaRPr lang="tr-TR" sz="2400" i="1" u="sng" dirty="0">
              <a:solidFill>
                <a:srgbClr val="FF0000"/>
              </a:solidFill>
            </a:endParaRPr>
          </a:p>
          <a:p>
            <a:pPr algn="just"/>
            <a:r>
              <a:rPr lang="tr-TR" sz="2400" b="1" i="1" u="sng" dirty="0">
                <a:solidFill>
                  <a:srgbClr val="FF0000"/>
                </a:solidFill>
              </a:rPr>
              <a:t>Kural 187.15 </a:t>
            </a:r>
          </a:p>
          <a:p>
            <a:pPr marL="0" indent="0" algn="just">
              <a:buNone/>
            </a:pPr>
            <a:r>
              <a:rPr lang="tr-TR" sz="2400" i="1" dirty="0"/>
              <a:t>Atış sırasında, atma yarışı ile ilgili kurallar ihlal edilmezse, yarışmacı başladığı atışı durdurabilir, atma aletini çemberin veya koşu yolunun içerisinde ya da dışarısında aşağı indirebilir ya da yere bırakabilir</a:t>
            </a:r>
            <a:r>
              <a:rPr lang="tr-TR" sz="2400" i="1" dirty="0" smtClean="0"/>
              <a:t>.</a:t>
            </a:r>
          </a:p>
          <a:p>
            <a:pPr marL="0" indent="0" algn="just">
              <a:buNone/>
            </a:pPr>
            <a:r>
              <a:rPr lang="tr-TR" sz="2200" i="1" u="sng" dirty="0" smtClean="0"/>
              <a:t>Çevirmen Notu: </a:t>
            </a:r>
            <a:r>
              <a:rPr lang="tr-TR" sz="2200" b="1" i="1" dirty="0" smtClean="0"/>
              <a:t>Yarışmacı, çemberden ya da koşu yolundan çıkıp, geri dönmek isterse Kural 187.17’ye uygun olarak terk etmesini zorunlu kılan hüküm çıkartılmıştır. </a:t>
            </a:r>
            <a:endParaRPr lang="tr-TR" sz="2200" b="1" i="1" dirty="0"/>
          </a:p>
          <a:p>
            <a:pPr marL="0" indent="0">
              <a:buNone/>
            </a:pPr>
            <a:endParaRPr lang="tr-TR" sz="2400" i="1" u="sng" dirty="0">
              <a:solidFill>
                <a:srgbClr val="FF0000"/>
              </a:solidFill>
            </a:endParaRPr>
          </a:p>
          <a:p>
            <a:pPr marL="0" indent="0">
              <a:buNone/>
            </a:pPr>
            <a:endParaRPr lang="tr-TR" sz="2400" i="1" u="sng" dirty="0">
              <a:solidFill>
                <a:srgbClr val="FF0000"/>
              </a:solidFill>
            </a:endParaRPr>
          </a:p>
          <a:p>
            <a:pPr marL="0" indent="0">
              <a:buNone/>
            </a:pPr>
            <a:endParaRPr lang="tr-TR" sz="2200" i="1" u="sng" dirty="0">
              <a:solidFill>
                <a:srgbClr val="FF0000"/>
              </a:solidFill>
            </a:endParaRPr>
          </a:p>
          <a:p>
            <a:pPr marL="0" indent="0">
              <a:buNone/>
            </a:pPr>
            <a:endParaRPr lang="tr-TR" sz="2400" i="1" u="sng" dirty="0">
              <a:solidFill>
                <a:srgbClr val="FF0000"/>
              </a:solidFill>
            </a:endParaRPr>
          </a:p>
        </p:txBody>
      </p:sp>
      <p:sp>
        <p:nvSpPr>
          <p:cNvPr id="4" name="Metin kutusu 8"/>
          <p:cNvSpPr txBox="1">
            <a:spLocks noChangeArrowheads="1"/>
          </p:cNvSpPr>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sp>
        <p:nvSpPr>
          <p:cNvPr id="5" name="Metin kutusu 8"/>
          <p:cNvSpPr txBox="1">
            <a:spLocks noChangeArrowheads="1"/>
          </p:cNvSpPr>
          <p:nvPr/>
        </p:nvSpPr>
        <p:spPr bwMode="auto">
          <a:xfrm>
            <a:off x="9900" y="6293674"/>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5553" y="0"/>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7122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C5323DB5-1191-4B33-A2A0-B2A7434E3604}"/>
              </a:ext>
            </a:extLst>
          </p:cNvPr>
          <p:cNvSpPr>
            <a:spLocks noGrp="1"/>
          </p:cNvSpPr>
          <p:nvPr>
            <p:ph idx="1"/>
          </p:nvPr>
        </p:nvSpPr>
        <p:spPr>
          <a:xfrm>
            <a:off x="861950" y="641268"/>
            <a:ext cx="10515600" cy="5308270"/>
          </a:xfrm>
        </p:spPr>
        <p:txBody>
          <a:bodyPr>
            <a:normAutofit/>
          </a:bodyPr>
          <a:lstStyle/>
          <a:p>
            <a:pPr>
              <a:buNone/>
            </a:pPr>
            <a:endParaRPr lang="tr-TR" sz="2200" i="1" dirty="0"/>
          </a:p>
          <a:p>
            <a:r>
              <a:rPr lang="tr-TR" sz="2400" b="1" i="1" u="sng" dirty="0">
                <a:solidFill>
                  <a:srgbClr val="FF0000"/>
                </a:solidFill>
              </a:rPr>
              <a:t>Kural 200.12</a:t>
            </a:r>
          </a:p>
          <a:p>
            <a:pPr algn="just"/>
            <a:r>
              <a:rPr lang="tr-TR" sz="2400" i="1" dirty="0"/>
              <a:t>Çoklu yarışmalarda, eğer iki ya da daha çok sporcu yarışmayı herhangi bir sırada eşit puanla tamamlarsa, yarışma sonucunda </a:t>
            </a:r>
            <a:r>
              <a:rPr lang="tr-TR" sz="2400" b="1" i="1" dirty="0"/>
              <a:t>aynı sırada berabere olarak ilan edilmelidirler. </a:t>
            </a:r>
          </a:p>
          <a:p>
            <a:pPr algn="just">
              <a:buNone/>
            </a:pPr>
            <a:endParaRPr lang="tr-TR" sz="2400" i="1" dirty="0"/>
          </a:p>
          <a:p>
            <a:pPr algn="just"/>
            <a:r>
              <a:rPr lang="tr-TR" sz="2400" b="1" i="1" u="sng" dirty="0">
                <a:solidFill>
                  <a:srgbClr val="FF0000"/>
                </a:solidFill>
              </a:rPr>
              <a:t>Kural </a:t>
            </a:r>
            <a:r>
              <a:rPr lang="tr-TR" sz="2400" b="1" i="1" u="sng" dirty="0" smtClean="0">
                <a:solidFill>
                  <a:srgbClr val="FF0000"/>
                </a:solidFill>
              </a:rPr>
              <a:t>230.7  (c)</a:t>
            </a:r>
            <a:endParaRPr lang="tr-TR" sz="2400" b="1" i="1" u="sng" dirty="0">
              <a:solidFill>
                <a:srgbClr val="FF0000"/>
              </a:solidFill>
            </a:endParaRPr>
          </a:p>
          <a:p>
            <a:pPr algn="just"/>
            <a:r>
              <a:rPr lang="tr-TR" sz="2400" i="1" dirty="0" smtClean="0"/>
              <a:t>Yarışmalar </a:t>
            </a:r>
            <a:r>
              <a:rPr lang="tr-TR" sz="2400" i="1" dirty="0"/>
              <a:t>için geçerli yönetmelikler ilgili yönetim organı veya organizasyon komitesi tarafından belirlendiği sürece yürüyüş yarışmalarında </a:t>
            </a:r>
            <a:r>
              <a:rPr lang="tr-TR" sz="2400" i="1" dirty="0" smtClean="0"/>
              <a:t>“</a:t>
            </a:r>
            <a:r>
              <a:rPr lang="tr-TR" sz="2400" i="1" u="sng" dirty="0" smtClean="0"/>
              <a:t>bekleme alanı</a:t>
            </a:r>
            <a:r>
              <a:rPr lang="tr-TR" sz="2400" i="1" dirty="0" smtClean="0"/>
              <a:t>” uygulanacaktır</a:t>
            </a:r>
            <a:r>
              <a:rPr lang="tr-TR" sz="2400" i="1" dirty="0"/>
              <a:t>. Bu gibi durumlarda sporcu, üç kırmızı kart aldıktan sonra Lider hakem veya onun görevlendirdiği bir hakem tarafından </a:t>
            </a:r>
            <a:r>
              <a:rPr lang="tr-TR" sz="2400" i="1" dirty="0" smtClean="0"/>
              <a:t>“</a:t>
            </a:r>
            <a:r>
              <a:rPr lang="tr-TR" sz="2400" i="1" u="sng" dirty="0" smtClean="0"/>
              <a:t>bekleme alanına</a:t>
            </a:r>
            <a:r>
              <a:rPr lang="tr-TR" sz="2400" i="1" dirty="0" smtClean="0"/>
              <a:t>” </a:t>
            </a:r>
            <a:r>
              <a:rPr lang="tr-TR" sz="2400" i="1" dirty="0"/>
              <a:t>yönlendirilecek ve belirlenmiş süre kadar orada kalması sağlanacaktır.</a:t>
            </a:r>
          </a:p>
          <a:p>
            <a:pPr marL="0" indent="0">
              <a:buNone/>
            </a:pPr>
            <a:endParaRPr lang="tr-TR" sz="2400" i="1" u="sng" dirty="0">
              <a:solidFill>
                <a:srgbClr val="FF0000"/>
              </a:solidFill>
            </a:endParaRPr>
          </a:p>
          <a:p>
            <a:pPr marL="0" indent="0">
              <a:buNone/>
            </a:pPr>
            <a:endParaRPr lang="tr-TR" sz="2400" i="1" u="sng" dirty="0">
              <a:solidFill>
                <a:srgbClr val="FF0000"/>
              </a:solidFill>
            </a:endParaRPr>
          </a:p>
          <a:p>
            <a:pPr marL="0" indent="0">
              <a:buNone/>
            </a:pPr>
            <a:endParaRPr lang="tr-TR" sz="2200" i="1" u="sng" dirty="0">
              <a:solidFill>
                <a:srgbClr val="FF0000"/>
              </a:solidFill>
            </a:endParaRPr>
          </a:p>
          <a:p>
            <a:pPr marL="0" indent="0">
              <a:buNone/>
            </a:pPr>
            <a:endParaRPr lang="tr-TR" sz="2400" i="1" u="sng" dirty="0">
              <a:solidFill>
                <a:srgbClr val="FF0000"/>
              </a:solidFill>
            </a:endParaRPr>
          </a:p>
        </p:txBody>
      </p:sp>
      <p:sp>
        <p:nvSpPr>
          <p:cNvPr id="4" name="Metin kutusu 8"/>
          <p:cNvSpPr txBox="1">
            <a:spLocks noChangeArrowheads="1"/>
          </p:cNvSpPr>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sp>
        <p:nvSpPr>
          <p:cNvPr id="5" name="Metin kutusu 8"/>
          <p:cNvSpPr txBox="1">
            <a:spLocks noChangeArrowheads="1"/>
          </p:cNvSpPr>
          <p:nvPr/>
        </p:nvSpPr>
        <p:spPr bwMode="auto">
          <a:xfrm>
            <a:off x="9900" y="6293674"/>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5467" y="8999"/>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71227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C5323DB5-1191-4B33-A2A0-B2A7434E3604}"/>
              </a:ext>
            </a:extLst>
          </p:cNvPr>
          <p:cNvSpPr>
            <a:spLocks noGrp="1"/>
          </p:cNvSpPr>
          <p:nvPr>
            <p:ph idx="1"/>
          </p:nvPr>
        </p:nvSpPr>
        <p:spPr>
          <a:xfrm>
            <a:off x="838200" y="439387"/>
            <a:ext cx="10515600" cy="5783283"/>
          </a:xfrm>
        </p:spPr>
        <p:txBody>
          <a:bodyPr>
            <a:normAutofit/>
          </a:bodyPr>
          <a:lstStyle/>
          <a:p>
            <a:pPr>
              <a:buNone/>
            </a:pPr>
            <a:endParaRPr lang="tr-TR" sz="2200" i="1" dirty="0"/>
          </a:p>
          <a:p>
            <a:r>
              <a:rPr lang="tr-TR" sz="2400" b="1" i="1" u="sng" dirty="0" smtClean="0">
                <a:solidFill>
                  <a:srgbClr val="FF0000"/>
                </a:solidFill>
              </a:rPr>
              <a:t>Kural 230.7 (c) </a:t>
            </a:r>
          </a:p>
          <a:p>
            <a:r>
              <a:rPr lang="tr-TR" sz="2400" b="1" i="1" dirty="0" smtClean="0">
                <a:solidFill>
                  <a:srgbClr val="FF0000"/>
                </a:solidFill>
              </a:rPr>
              <a:t>Bekleme alanı için </a:t>
            </a:r>
            <a:r>
              <a:rPr lang="tr-TR" sz="2400" b="1" i="1" dirty="0">
                <a:solidFill>
                  <a:srgbClr val="FF0000"/>
                </a:solidFill>
              </a:rPr>
              <a:t>belirlenmiş süreler</a:t>
            </a:r>
          </a:p>
          <a:p>
            <a:pPr>
              <a:buNone/>
            </a:pPr>
            <a:endParaRPr lang="tr-TR" sz="2400" b="1" i="1" u="sng" dirty="0">
              <a:solidFill>
                <a:srgbClr val="FF0000"/>
              </a:solidFill>
            </a:endParaRPr>
          </a:p>
          <a:p>
            <a:pPr algn="just"/>
            <a:r>
              <a:rPr lang="tr-TR" sz="2400" b="1" i="1" dirty="0"/>
              <a:t>5 </a:t>
            </a:r>
            <a:r>
              <a:rPr lang="tr-TR" sz="2400" b="1" i="1" dirty="0" err="1"/>
              <a:t>km’ye</a:t>
            </a:r>
            <a:r>
              <a:rPr lang="tr-TR" sz="2400" b="1" i="1" dirty="0"/>
              <a:t> kadar ve 5km dahil 0,5 </a:t>
            </a:r>
            <a:r>
              <a:rPr lang="tr-TR" sz="2400" b="1" i="1" dirty="0" err="1"/>
              <a:t>dk</a:t>
            </a:r>
            <a:r>
              <a:rPr lang="tr-TR" sz="2400" b="1" i="1" dirty="0"/>
              <a:t> (30 saniye),</a:t>
            </a:r>
          </a:p>
          <a:p>
            <a:pPr algn="just"/>
            <a:r>
              <a:rPr lang="tr-TR" sz="2400" b="1" i="1" dirty="0"/>
              <a:t>10km’ye kadar ve 10km dahil 1 </a:t>
            </a:r>
            <a:r>
              <a:rPr lang="tr-TR" sz="2400" b="1" i="1" dirty="0" err="1"/>
              <a:t>dk</a:t>
            </a:r>
            <a:r>
              <a:rPr lang="tr-TR" sz="2400" b="1" i="1" dirty="0"/>
              <a:t>, </a:t>
            </a:r>
          </a:p>
          <a:p>
            <a:pPr algn="just"/>
            <a:r>
              <a:rPr lang="tr-TR" sz="2400" b="1" i="1" dirty="0"/>
              <a:t>20km’ye kadar ve 20km dahil 2 </a:t>
            </a:r>
            <a:r>
              <a:rPr lang="tr-TR" sz="2400" b="1" i="1" dirty="0" err="1"/>
              <a:t>dk</a:t>
            </a:r>
            <a:r>
              <a:rPr lang="tr-TR" sz="2400" b="1" i="1" dirty="0"/>
              <a:t>,</a:t>
            </a:r>
          </a:p>
          <a:p>
            <a:pPr algn="just"/>
            <a:r>
              <a:rPr lang="tr-TR" sz="2400" b="1" i="1" dirty="0"/>
              <a:t>30km’ye kadar ve 30km dahil 3 </a:t>
            </a:r>
            <a:r>
              <a:rPr lang="tr-TR" sz="2400" b="1" i="1" dirty="0" err="1"/>
              <a:t>dk</a:t>
            </a:r>
            <a:r>
              <a:rPr lang="tr-TR" sz="2400" b="1" i="1" dirty="0"/>
              <a:t>,</a:t>
            </a:r>
          </a:p>
          <a:p>
            <a:pPr algn="just"/>
            <a:r>
              <a:rPr lang="tr-TR" sz="2400" b="1" i="1" dirty="0"/>
              <a:t>40km’ye kadar ve 40km dahil 4 </a:t>
            </a:r>
            <a:r>
              <a:rPr lang="tr-TR" sz="2400" b="1" i="1" dirty="0" err="1"/>
              <a:t>dk</a:t>
            </a:r>
            <a:r>
              <a:rPr lang="tr-TR" sz="2400" b="1" i="1" dirty="0"/>
              <a:t>,</a:t>
            </a:r>
          </a:p>
          <a:p>
            <a:pPr algn="just"/>
            <a:r>
              <a:rPr lang="tr-TR" sz="2400" b="1" i="1" dirty="0"/>
              <a:t>50km’ye kadar ve 50km dahil 5 </a:t>
            </a:r>
            <a:r>
              <a:rPr lang="tr-TR" sz="2400" b="1" i="1" dirty="0" err="1"/>
              <a:t>dk</a:t>
            </a:r>
            <a:endParaRPr lang="tr-TR" sz="2400" b="1" i="1" dirty="0"/>
          </a:p>
          <a:p>
            <a:pPr algn="just"/>
            <a:r>
              <a:rPr lang="tr-TR" sz="2400" i="1" dirty="0"/>
              <a:t>Sporcunun, gerekli olduğu durumlarda </a:t>
            </a:r>
            <a:r>
              <a:rPr lang="tr-TR" sz="2400" i="1" dirty="0" smtClean="0"/>
              <a:t>bekleme </a:t>
            </a:r>
            <a:r>
              <a:rPr lang="tr-TR" sz="2400" i="1" dirty="0"/>
              <a:t>alanına girmemesi veya gerektiği süre kadar orada kalmaması durumunda Lider hakem tarafından diskalifiye edilir.</a:t>
            </a:r>
          </a:p>
          <a:p>
            <a:pPr algn="just">
              <a:buNone/>
            </a:pPr>
            <a:endParaRPr lang="tr-TR" sz="2400" i="1" dirty="0"/>
          </a:p>
          <a:p>
            <a:pPr marL="0" indent="0">
              <a:buNone/>
            </a:pPr>
            <a:endParaRPr lang="tr-TR" sz="2400" i="1" u="sng" dirty="0">
              <a:solidFill>
                <a:srgbClr val="FF0000"/>
              </a:solidFill>
            </a:endParaRPr>
          </a:p>
          <a:p>
            <a:pPr marL="0" indent="0">
              <a:buNone/>
            </a:pPr>
            <a:endParaRPr lang="tr-TR" sz="2400" i="1" u="sng" dirty="0">
              <a:solidFill>
                <a:srgbClr val="FF0000"/>
              </a:solidFill>
            </a:endParaRPr>
          </a:p>
          <a:p>
            <a:pPr marL="0" indent="0">
              <a:buNone/>
            </a:pPr>
            <a:endParaRPr lang="tr-TR" sz="2200" i="1" u="sng" dirty="0">
              <a:solidFill>
                <a:srgbClr val="FF0000"/>
              </a:solidFill>
            </a:endParaRPr>
          </a:p>
          <a:p>
            <a:pPr marL="0" indent="0">
              <a:buNone/>
            </a:pPr>
            <a:endParaRPr lang="tr-TR" sz="2400" i="1" u="sng" dirty="0">
              <a:solidFill>
                <a:srgbClr val="FF0000"/>
              </a:solidFill>
            </a:endParaRPr>
          </a:p>
        </p:txBody>
      </p:sp>
      <p:sp>
        <p:nvSpPr>
          <p:cNvPr id="4" name="Metin kutusu 8"/>
          <p:cNvSpPr txBox="1">
            <a:spLocks noChangeArrowheads="1"/>
          </p:cNvSpPr>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sp>
        <p:nvSpPr>
          <p:cNvPr id="5" name="Metin kutusu 8"/>
          <p:cNvSpPr txBox="1">
            <a:spLocks noChangeArrowheads="1"/>
          </p:cNvSpPr>
          <p:nvPr/>
        </p:nvSpPr>
        <p:spPr bwMode="auto">
          <a:xfrm>
            <a:off x="9900" y="6293674"/>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5467" y="8999"/>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71227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C5323DB5-1191-4B33-A2A0-B2A7434E3604}"/>
              </a:ext>
            </a:extLst>
          </p:cNvPr>
          <p:cNvSpPr>
            <a:spLocks noGrp="1"/>
          </p:cNvSpPr>
          <p:nvPr>
            <p:ph idx="1"/>
          </p:nvPr>
        </p:nvSpPr>
        <p:spPr>
          <a:xfrm>
            <a:off x="838200" y="463139"/>
            <a:ext cx="10515600" cy="5557652"/>
          </a:xfrm>
        </p:spPr>
        <p:txBody>
          <a:bodyPr>
            <a:normAutofit lnSpcReduction="10000"/>
          </a:bodyPr>
          <a:lstStyle/>
          <a:p>
            <a:pPr algn="just">
              <a:buNone/>
            </a:pPr>
            <a:endParaRPr lang="tr-TR" sz="2400" i="1" dirty="0"/>
          </a:p>
          <a:p>
            <a:pPr algn="just"/>
            <a:r>
              <a:rPr lang="tr-TR" sz="2400" b="1" i="1" u="sng" dirty="0">
                <a:solidFill>
                  <a:srgbClr val="FF0000"/>
                </a:solidFill>
              </a:rPr>
              <a:t>Kural 230.10 (h) </a:t>
            </a:r>
            <a:endParaRPr lang="tr-TR" sz="2400" b="1" i="1" u="sng" dirty="0" smtClean="0">
              <a:solidFill>
                <a:srgbClr val="FF0000"/>
              </a:solidFill>
            </a:endParaRPr>
          </a:p>
          <a:p>
            <a:pPr algn="just">
              <a:buNone/>
            </a:pPr>
            <a:r>
              <a:rPr lang="tr-TR" sz="2400" b="1" i="1" dirty="0" smtClean="0">
                <a:solidFill>
                  <a:srgbClr val="FF0000"/>
                </a:solidFill>
              </a:rPr>
              <a:t>  </a:t>
            </a:r>
            <a:r>
              <a:rPr lang="tr-TR" sz="2400" b="1" i="1" u="sng" dirty="0" smtClean="0">
                <a:solidFill>
                  <a:srgbClr val="FF0000"/>
                </a:solidFill>
              </a:rPr>
              <a:t>Ekleme</a:t>
            </a:r>
            <a:endParaRPr lang="tr-TR" sz="2400" b="1" i="1" u="sng" dirty="0">
              <a:solidFill>
                <a:srgbClr val="FF0000"/>
              </a:solidFill>
            </a:endParaRPr>
          </a:p>
          <a:p>
            <a:pPr algn="just"/>
            <a:r>
              <a:rPr lang="tr-TR" sz="2400" b="1" i="1" dirty="0"/>
              <a:t>Not: Bir sporcu, başka bir sporcudan, sporcunun yarışmanın başından beri taşıdığı veya resmi istasyondan aldığı su, içecek, süngeri alabilir veya başka bir atlete verebilir. Ancak, bir sporcu tarafından bu şekilde bir veya daha fazla sporcuya  sürekli olarak destek verilmesi haksız yardım olarak değerlendirilebilir. Böyle durumlarda sporcu uyarılabilir ve/veya diskalifiye edilebilir.</a:t>
            </a:r>
          </a:p>
          <a:p>
            <a:pPr algn="just">
              <a:buNone/>
            </a:pPr>
            <a:endParaRPr lang="tr-TR" sz="2400" i="1" dirty="0"/>
          </a:p>
          <a:p>
            <a:pPr algn="just"/>
            <a:r>
              <a:rPr lang="tr-TR" sz="2400" b="1" i="1" u="sng" dirty="0">
                <a:solidFill>
                  <a:srgbClr val="FF0000"/>
                </a:solidFill>
              </a:rPr>
              <a:t>Kural 250.4</a:t>
            </a:r>
          </a:p>
          <a:p>
            <a:pPr algn="just"/>
            <a:r>
              <a:rPr lang="tr-TR" sz="2400" b="1" i="1" dirty="0"/>
              <a:t>Kros Bayrak Yarışmalarında, bayrak değişim alanını işaretlemek için, parkur boyunca 50 mm genişliğinde, 20 m arayla çizgi çekilecektir. Organizatörler tarafından başka türlü belirtilmediği takdirde, tüm bayrak değişimleri, bu bölgede, gelen ve giden sporcunun fiziksel teması şeklinde olacaktır. </a:t>
            </a:r>
          </a:p>
          <a:p>
            <a:pPr marL="0" indent="0" algn="just">
              <a:buNone/>
            </a:pPr>
            <a:endParaRPr lang="tr-TR" sz="2400" i="1" dirty="0"/>
          </a:p>
          <a:p>
            <a:pPr marL="0" indent="0" algn="just">
              <a:buNone/>
            </a:pPr>
            <a:endParaRPr lang="tr-TR" sz="2400" i="1" dirty="0"/>
          </a:p>
          <a:p>
            <a:pPr marL="0" indent="0" algn="just">
              <a:buNone/>
            </a:pPr>
            <a:endParaRPr lang="tr-TR" sz="2400" i="1" dirty="0"/>
          </a:p>
          <a:p>
            <a:pPr marL="0" indent="0">
              <a:buNone/>
            </a:pPr>
            <a:endParaRPr lang="tr-TR" sz="2400" i="1" u="sng" dirty="0">
              <a:solidFill>
                <a:srgbClr val="FF0000"/>
              </a:solidFill>
            </a:endParaRPr>
          </a:p>
          <a:p>
            <a:pPr marL="0" indent="0">
              <a:buNone/>
            </a:pPr>
            <a:endParaRPr lang="tr-TR" sz="2400" i="1" u="sng" dirty="0">
              <a:solidFill>
                <a:srgbClr val="FF0000"/>
              </a:solidFill>
            </a:endParaRPr>
          </a:p>
          <a:p>
            <a:pPr marL="0" indent="0">
              <a:buNone/>
            </a:pPr>
            <a:endParaRPr lang="tr-TR" sz="2200" i="1" u="sng" dirty="0">
              <a:solidFill>
                <a:srgbClr val="FF0000"/>
              </a:solidFill>
            </a:endParaRPr>
          </a:p>
          <a:p>
            <a:pPr marL="0" indent="0">
              <a:buNone/>
            </a:pPr>
            <a:endParaRPr lang="tr-TR" sz="2400" i="1" u="sng" dirty="0">
              <a:solidFill>
                <a:srgbClr val="FF0000"/>
              </a:solidFill>
            </a:endParaRPr>
          </a:p>
        </p:txBody>
      </p:sp>
      <p:sp>
        <p:nvSpPr>
          <p:cNvPr id="4" name="Metin kutusu 8"/>
          <p:cNvSpPr txBox="1">
            <a:spLocks noChangeArrowheads="1"/>
          </p:cNvSpPr>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sp>
        <p:nvSpPr>
          <p:cNvPr id="5" name="Metin kutusu 8"/>
          <p:cNvSpPr txBox="1">
            <a:spLocks noChangeArrowheads="1"/>
          </p:cNvSpPr>
          <p:nvPr/>
        </p:nvSpPr>
        <p:spPr bwMode="auto">
          <a:xfrm>
            <a:off x="9900" y="6293674"/>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5467" y="8999"/>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7122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EAA94A7B-2A9D-4ACF-8CAB-EE13E79FAD7A}"/>
              </a:ext>
            </a:extLst>
          </p:cNvPr>
          <p:cNvSpPr>
            <a:spLocks noGrp="1"/>
          </p:cNvSpPr>
          <p:nvPr>
            <p:ph idx="1"/>
          </p:nvPr>
        </p:nvSpPr>
        <p:spPr>
          <a:xfrm>
            <a:off x="838200" y="1520041"/>
            <a:ext cx="10515600" cy="4025736"/>
          </a:xfrm>
        </p:spPr>
        <p:txBody>
          <a:bodyPr>
            <a:normAutofit/>
          </a:bodyPr>
          <a:lstStyle/>
          <a:p>
            <a:pPr algn="just"/>
            <a:r>
              <a:rPr lang="tr-TR" i="1" dirty="0"/>
              <a:t>Kural değişiklikleri, 1 Kasım 2017 Tarihinden itibaren geçerli olacaktır.</a:t>
            </a:r>
          </a:p>
          <a:p>
            <a:pPr algn="just"/>
            <a:endParaRPr lang="tr-TR" i="1" dirty="0"/>
          </a:p>
          <a:p>
            <a:pPr algn="just"/>
            <a:r>
              <a:rPr lang="tr-TR" i="1" dirty="0"/>
              <a:t>Sunuma; yarışma yönetimini ilgilendiren kural değişiklikleri yazılmıştır. </a:t>
            </a:r>
          </a:p>
          <a:p>
            <a:pPr algn="just">
              <a:buNone/>
            </a:pPr>
            <a:endParaRPr lang="tr-TR" i="1" dirty="0"/>
          </a:p>
          <a:p>
            <a:pPr algn="just"/>
            <a:r>
              <a:rPr lang="tr-TR" i="1" dirty="0"/>
              <a:t>Diğer bölümlerle ilgili değişiklikler, IAAF tarafından Kural kitabında bütün değişikliklerin tamamlanması sonrasında federasyonumuz tarafından yeniden basımı yapılacak olan kural kitabına dahil edilecektir.</a:t>
            </a:r>
          </a:p>
        </p:txBody>
      </p:sp>
      <p:sp>
        <p:nvSpPr>
          <p:cNvPr id="4" name="Metin kutusu 8"/>
          <p:cNvSpPr txBox="1">
            <a:spLocks noGrp="1" noChangeArrowheads="1"/>
          </p:cNvSpPr>
          <p:nvPr>
            <p:ph type="title"/>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a:spcBef>
                <a:spcPct val="0"/>
              </a:spcBef>
              <a:buClrTx/>
              <a:buFontTx/>
              <a:buNone/>
            </a:pPr>
            <a:endParaRPr lang="tr-TR" altLang="tr-TR" sz="800" b="1" dirty="0">
              <a:solidFill>
                <a:schemeClr val="bg1"/>
              </a:solidFill>
            </a:endParaRPr>
          </a:p>
          <a:p>
            <a:pPr algn="ctr">
              <a:spcBef>
                <a:spcPct val="0"/>
              </a:spcBef>
              <a:buClrTx/>
              <a:buFontTx/>
              <a:buNone/>
            </a:pPr>
            <a:r>
              <a:rPr lang="tr-TR" altLang="tr-TR" sz="2000" b="1" dirty="0">
                <a:solidFill>
                  <a:srgbClr val="C00000"/>
                </a:solidFill>
              </a:rPr>
              <a:t>YIL SONU</a:t>
            </a:r>
          </a:p>
          <a:p>
            <a:pPr>
              <a:spcBef>
                <a:spcPct val="0"/>
              </a:spcBef>
              <a:buClrTx/>
              <a:buFontTx/>
              <a:buNone/>
            </a:pPr>
            <a:endParaRPr lang="en-US" altLang="tr-TR" sz="600" b="1" dirty="0">
              <a:solidFill>
                <a:schemeClr val="bg1"/>
              </a:solidFill>
            </a:endParaRPr>
          </a:p>
        </p:txBody>
      </p:sp>
      <p:sp>
        <p:nvSpPr>
          <p:cNvPr id="5" name="Metin kutusu 8"/>
          <p:cNvSpPr txBox="1">
            <a:spLocks noChangeArrowheads="1"/>
          </p:cNvSpPr>
          <p:nvPr/>
        </p:nvSpPr>
        <p:spPr bwMode="auto">
          <a:xfrm>
            <a:off x="9900" y="630554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rPr>
              <a:t>YIL SONU</a:t>
            </a: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24217" y="20874"/>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85638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0BF982F5-B2C9-4533-A2FD-8D9E9C2C0929}"/>
              </a:ext>
            </a:extLst>
          </p:cNvPr>
          <p:cNvSpPr>
            <a:spLocks noGrp="1"/>
          </p:cNvSpPr>
          <p:nvPr>
            <p:ph idx="1"/>
          </p:nvPr>
        </p:nvSpPr>
        <p:spPr>
          <a:xfrm>
            <a:off x="838200" y="1021278"/>
            <a:ext cx="10515600" cy="4845133"/>
          </a:xfrm>
        </p:spPr>
        <p:txBody>
          <a:bodyPr>
            <a:normAutofit/>
          </a:bodyPr>
          <a:lstStyle/>
          <a:p>
            <a:r>
              <a:rPr lang="tr-TR" sz="2400" b="1" i="1" u="sng" dirty="0">
                <a:solidFill>
                  <a:srgbClr val="FF0000"/>
                </a:solidFill>
              </a:rPr>
              <a:t>Kural 261 (Dünya rekorlarının tanındığı yarışmalar)</a:t>
            </a:r>
          </a:p>
          <a:p>
            <a:endParaRPr lang="tr-TR" sz="2400" i="1" u="sng" dirty="0">
              <a:solidFill>
                <a:srgbClr val="FF0000"/>
              </a:solidFill>
            </a:endParaRPr>
          </a:p>
          <a:p>
            <a:r>
              <a:rPr lang="tr-TR" sz="2400" b="1" i="1" dirty="0"/>
              <a:t>Erkekler</a:t>
            </a:r>
            <a:endParaRPr lang="tr-TR" sz="2400" dirty="0"/>
          </a:p>
          <a:p>
            <a:pPr marL="0" indent="0" algn="just">
              <a:buNone/>
            </a:pPr>
            <a:r>
              <a:rPr lang="tr-TR" sz="2400" b="1" i="1" dirty="0"/>
              <a:t>Koşu Yarışmaları, Çoklu Yarışmalar ve Yürüyüş Yarışmaları </a:t>
            </a:r>
          </a:p>
          <a:p>
            <a:pPr marL="0" indent="0" algn="just">
              <a:buNone/>
            </a:pPr>
            <a:r>
              <a:rPr lang="tr-TR" sz="2400" i="1" dirty="0"/>
              <a:t>Sadece TOD: 100m, 200m; 400m, 800m; 110m Engelli, 400m Engelli; 4 × 100m Bayrak; 4 × 200m Bayrak;  4 × 400m Bayrak, </a:t>
            </a:r>
            <a:r>
              <a:rPr lang="tr-TR" sz="2400" i="1" dirty="0" smtClean="0"/>
              <a:t>Dekatlon</a:t>
            </a:r>
          </a:p>
          <a:p>
            <a:pPr marL="0" indent="0" algn="just">
              <a:buNone/>
            </a:pPr>
            <a:endParaRPr lang="tr-TR" sz="2400" i="1" dirty="0"/>
          </a:p>
          <a:p>
            <a:pPr marL="0" indent="0" algn="just">
              <a:buNone/>
            </a:pPr>
            <a:r>
              <a:rPr lang="tr-TR" sz="2400" i="1" dirty="0"/>
              <a:t>TOD veya ED: 1000m; 1500m, 1 mil, 2000m, 3000m; 5000m, 10,000m, 20,000m, 1 Saat, 25,000m, 30,000m, 3000m Engelli, 4 × 800m Bayrak, 4 × 1500m </a:t>
            </a:r>
            <a:r>
              <a:rPr lang="tr-TR" sz="2400" i="1" dirty="0" smtClean="0"/>
              <a:t>Bayrak</a:t>
            </a:r>
          </a:p>
          <a:p>
            <a:pPr marL="0" indent="0" algn="just">
              <a:buNone/>
            </a:pPr>
            <a:endParaRPr lang="tr-TR" sz="2400" i="1" dirty="0"/>
          </a:p>
          <a:p>
            <a:pPr marL="0" indent="0" algn="just">
              <a:buNone/>
            </a:pPr>
            <a:r>
              <a:rPr lang="tr-TR" sz="2400" i="1" dirty="0"/>
              <a:t>Yürüyüş Yarışı: (Pist): 20,000m; 30,000m, 50,000m.</a:t>
            </a:r>
          </a:p>
        </p:txBody>
      </p:sp>
      <p:sp>
        <p:nvSpPr>
          <p:cNvPr id="4" name="Metin kutusu 8"/>
          <p:cNvSpPr txBox="1">
            <a:spLocks noChangeArrowheads="1"/>
          </p:cNvSpPr>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sp>
        <p:nvSpPr>
          <p:cNvPr id="5" name="Metin kutusu 8"/>
          <p:cNvSpPr txBox="1">
            <a:spLocks noChangeArrowheads="1"/>
          </p:cNvSpPr>
          <p:nvPr/>
        </p:nvSpPr>
        <p:spPr bwMode="auto">
          <a:xfrm>
            <a:off x="-1975" y="6293674"/>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5467" y="8999"/>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55236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0BF982F5-B2C9-4533-A2FD-8D9E9C2C0929}"/>
              </a:ext>
            </a:extLst>
          </p:cNvPr>
          <p:cNvSpPr>
            <a:spLocks noGrp="1"/>
          </p:cNvSpPr>
          <p:nvPr>
            <p:ph idx="1"/>
          </p:nvPr>
        </p:nvSpPr>
        <p:spPr>
          <a:xfrm>
            <a:off x="838200" y="676895"/>
            <a:ext cx="10515600" cy="5533900"/>
          </a:xfrm>
        </p:spPr>
        <p:txBody>
          <a:bodyPr>
            <a:normAutofit/>
          </a:bodyPr>
          <a:lstStyle/>
          <a:p>
            <a:r>
              <a:rPr lang="tr-TR" sz="2400" b="1" i="1" u="sng" dirty="0">
                <a:solidFill>
                  <a:srgbClr val="FF0000"/>
                </a:solidFill>
              </a:rPr>
              <a:t>Kural 261 (Dünya rekorlarının tanındığı yarışmalar</a:t>
            </a:r>
            <a:r>
              <a:rPr lang="tr-TR" sz="2400" b="1" i="1" u="sng" dirty="0" smtClean="0">
                <a:solidFill>
                  <a:srgbClr val="FF0000"/>
                </a:solidFill>
              </a:rPr>
              <a:t>)</a:t>
            </a:r>
            <a:endParaRPr lang="tr-TR" sz="2400" i="1" u="sng" dirty="0">
              <a:solidFill>
                <a:srgbClr val="FF0000"/>
              </a:solidFill>
            </a:endParaRPr>
          </a:p>
          <a:p>
            <a:r>
              <a:rPr lang="tr-TR" sz="2400" b="1" i="1" dirty="0"/>
              <a:t>Erkekler</a:t>
            </a:r>
            <a:endParaRPr lang="tr-TR" sz="2400" dirty="0"/>
          </a:p>
          <a:p>
            <a:pPr marL="0" indent="0">
              <a:buNone/>
            </a:pPr>
            <a:r>
              <a:rPr lang="tr-TR" sz="2400" b="1" i="1" dirty="0"/>
              <a:t>Koşu Yarışmaları, Çoklu Yarışmalar ve Yürüyüş Yarışmaları </a:t>
            </a:r>
          </a:p>
          <a:p>
            <a:pPr marL="0" indent="0" algn="just">
              <a:buNone/>
            </a:pPr>
            <a:r>
              <a:rPr lang="tr-TR" sz="2400" i="1" dirty="0"/>
              <a:t>TOD veya ED ve ÇD: Yol Yarışları </a:t>
            </a:r>
            <a:r>
              <a:rPr lang="tr-TR" sz="2400" b="1" i="1" dirty="0"/>
              <a:t>5km</a:t>
            </a:r>
            <a:r>
              <a:rPr lang="tr-TR" sz="2400" i="1" dirty="0"/>
              <a:t>; </a:t>
            </a:r>
            <a:r>
              <a:rPr lang="tr-TR" sz="2400" i="1" dirty="0" smtClean="0"/>
              <a:t>10km</a:t>
            </a:r>
          </a:p>
          <a:p>
            <a:pPr marL="0" indent="0" algn="just">
              <a:buNone/>
            </a:pPr>
            <a:endParaRPr lang="tr-TR" sz="2400" i="1" dirty="0"/>
          </a:p>
          <a:p>
            <a:pPr marL="0" indent="0" algn="just">
              <a:buNone/>
            </a:pPr>
            <a:r>
              <a:rPr lang="tr-TR" sz="2400" i="1" dirty="0"/>
              <a:t>Yarı Maraton, Maraton, 100 km, Yol Bayrak yarışı (Sadece Maraton mesafesi</a:t>
            </a:r>
            <a:r>
              <a:rPr lang="tr-TR" sz="2400" i="1" dirty="0" smtClean="0"/>
              <a:t>)</a:t>
            </a:r>
          </a:p>
          <a:p>
            <a:pPr marL="0" indent="0" algn="just">
              <a:buNone/>
            </a:pPr>
            <a:r>
              <a:rPr lang="tr-TR" sz="2400" i="1" dirty="0" smtClean="0"/>
              <a:t>(</a:t>
            </a:r>
            <a:r>
              <a:rPr lang="tr-TR" sz="2400" i="1" u="sng" dirty="0" smtClean="0"/>
              <a:t>Yarı maratonda 15km, 20km ile Maraton yarışmasında 25km, 30km rekor kaydı tutulmayacaktır.) </a:t>
            </a:r>
          </a:p>
          <a:p>
            <a:pPr marL="0" indent="0" algn="just">
              <a:buNone/>
            </a:pPr>
            <a:endParaRPr lang="tr-TR" sz="2400" i="1" u="sng" dirty="0"/>
          </a:p>
          <a:p>
            <a:pPr marL="0" indent="0" algn="just">
              <a:buNone/>
            </a:pPr>
            <a:r>
              <a:rPr lang="tr-TR" sz="2400" i="1" dirty="0"/>
              <a:t>Yürüyüş Yarışı (Yol): 20km, 50km.</a:t>
            </a:r>
          </a:p>
          <a:p>
            <a:pPr marL="0" indent="0" algn="just">
              <a:buNone/>
            </a:pPr>
            <a:r>
              <a:rPr lang="tr-TR" sz="2400" i="1" dirty="0"/>
              <a:t>Atlama Yarışları: Yüksek Atlama, Sırıkla Atlama, Uzun Atlama, Üç Adım Atlama </a:t>
            </a:r>
          </a:p>
          <a:p>
            <a:pPr marL="0" indent="0" algn="just">
              <a:buNone/>
            </a:pPr>
            <a:r>
              <a:rPr lang="tr-TR" sz="2400" i="1" dirty="0"/>
              <a:t>Atma Yarışları: Gülle Atma, Disk Atma, Çekiç Atma, Cirit Atma</a:t>
            </a:r>
          </a:p>
          <a:p>
            <a:pPr marL="0" indent="0">
              <a:buNone/>
            </a:pPr>
            <a:endParaRPr lang="tr-TR" dirty="0"/>
          </a:p>
          <a:p>
            <a:pPr marL="0" indent="0">
              <a:buNone/>
            </a:pPr>
            <a:endParaRPr lang="tr-TR" sz="2400" i="1" u="sng" dirty="0">
              <a:solidFill>
                <a:srgbClr val="FF0000"/>
              </a:solidFill>
            </a:endParaRPr>
          </a:p>
        </p:txBody>
      </p:sp>
      <p:sp>
        <p:nvSpPr>
          <p:cNvPr id="4" name="Metin kutusu 8"/>
          <p:cNvSpPr txBox="1">
            <a:spLocks noChangeArrowheads="1"/>
          </p:cNvSpPr>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sp>
        <p:nvSpPr>
          <p:cNvPr id="5" name="Metin kutusu 8"/>
          <p:cNvSpPr txBox="1">
            <a:spLocks noChangeArrowheads="1"/>
          </p:cNvSpPr>
          <p:nvPr/>
        </p:nvSpPr>
        <p:spPr bwMode="auto">
          <a:xfrm>
            <a:off x="-1975" y="6293674"/>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5467" y="20874"/>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55236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9BF6CE7A-18B5-4B6A-A353-4E82E2196AAE}"/>
              </a:ext>
            </a:extLst>
          </p:cNvPr>
          <p:cNvSpPr>
            <a:spLocks noGrp="1"/>
          </p:cNvSpPr>
          <p:nvPr>
            <p:ph idx="1"/>
          </p:nvPr>
        </p:nvSpPr>
        <p:spPr>
          <a:xfrm>
            <a:off x="838200" y="890649"/>
            <a:ext cx="10515600" cy="4892634"/>
          </a:xfrm>
        </p:spPr>
        <p:txBody>
          <a:bodyPr>
            <a:normAutofit/>
          </a:bodyPr>
          <a:lstStyle/>
          <a:p>
            <a:r>
              <a:rPr lang="tr-TR" sz="2400" b="1" i="1" u="sng" dirty="0">
                <a:solidFill>
                  <a:srgbClr val="FF0000"/>
                </a:solidFill>
              </a:rPr>
              <a:t>Kural 261 (Dünya rekorlarının tanındığı yarışmalar)</a:t>
            </a:r>
          </a:p>
          <a:p>
            <a:pPr>
              <a:buNone/>
            </a:pPr>
            <a:endParaRPr lang="tr-TR" sz="2400" i="1" u="sng" dirty="0">
              <a:solidFill>
                <a:srgbClr val="FF0000"/>
              </a:solidFill>
            </a:endParaRPr>
          </a:p>
          <a:p>
            <a:pPr algn="just"/>
            <a:r>
              <a:rPr lang="tr-TR" sz="2400" b="1" i="1" dirty="0"/>
              <a:t>Kadınlar</a:t>
            </a:r>
            <a:endParaRPr lang="tr-TR" sz="2400" dirty="0"/>
          </a:p>
          <a:p>
            <a:pPr marL="0" indent="0" algn="just">
              <a:buNone/>
            </a:pPr>
            <a:r>
              <a:rPr lang="tr-TR" sz="2400" b="1" i="1" dirty="0"/>
              <a:t>Koşu Yarışmaları, Çoklu Yarışmalar</a:t>
            </a:r>
          </a:p>
          <a:p>
            <a:pPr marL="0" indent="0" algn="just">
              <a:buNone/>
            </a:pPr>
            <a:r>
              <a:rPr lang="tr-TR" sz="2400" i="1" dirty="0"/>
              <a:t>Sadece TOD: 100m, 200m, 400m, 800m, 110m Engelli, 400m Engelli, </a:t>
            </a:r>
            <a:r>
              <a:rPr lang="tr-TR" sz="2400" i="1" dirty="0" smtClean="0"/>
              <a:t>4 </a:t>
            </a:r>
            <a:r>
              <a:rPr lang="tr-TR" sz="2400" i="1" dirty="0"/>
              <a:t>× 100m Bayrak, 4 × 200m Bayrak, 4 × 400m Bayrak, </a:t>
            </a:r>
            <a:r>
              <a:rPr lang="tr-TR" sz="2400" i="1" dirty="0" err="1"/>
              <a:t>Heptatlon</a:t>
            </a:r>
            <a:r>
              <a:rPr lang="tr-TR" sz="2400" i="1" dirty="0"/>
              <a:t>, </a:t>
            </a:r>
            <a:r>
              <a:rPr lang="tr-TR" sz="2400" i="1" dirty="0" smtClean="0"/>
              <a:t>Dekatlon</a:t>
            </a:r>
          </a:p>
          <a:p>
            <a:pPr marL="0" indent="0" algn="just">
              <a:buNone/>
            </a:pPr>
            <a:endParaRPr lang="tr-TR" sz="2400" i="1" dirty="0"/>
          </a:p>
          <a:p>
            <a:pPr marL="0" indent="0" algn="just">
              <a:buNone/>
            </a:pPr>
            <a:r>
              <a:rPr lang="tr-TR" sz="2400" i="1" dirty="0"/>
              <a:t>TOD veya ED: 1000m, 1500m, 1 Mil, 2000m, 3000m, 5000m, 10,000m, 20,000m, 1 Saat, 25,000m, 30,000m, 3000m </a:t>
            </a:r>
            <a:r>
              <a:rPr lang="tr-TR" sz="2400" i="1" dirty="0" err="1"/>
              <a:t>Engellli</a:t>
            </a:r>
            <a:r>
              <a:rPr lang="tr-TR" sz="2400" i="1" dirty="0"/>
              <a:t>, 4 × 800m Bayrak, 4 × 1500m </a:t>
            </a:r>
            <a:r>
              <a:rPr lang="tr-TR" sz="2400" i="1" dirty="0" err="1"/>
              <a:t>Relay</a:t>
            </a:r>
            <a:endParaRPr lang="tr-TR" sz="2400" i="1" dirty="0"/>
          </a:p>
        </p:txBody>
      </p:sp>
      <p:sp>
        <p:nvSpPr>
          <p:cNvPr id="4" name="Metin kutusu 8"/>
          <p:cNvSpPr txBox="1">
            <a:spLocks noChangeArrowheads="1"/>
          </p:cNvSpPr>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sp>
        <p:nvSpPr>
          <p:cNvPr id="5" name="Metin kutusu 8"/>
          <p:cNvSpPr txBox="1">
            <a:spLocks noChangeArrowheads="1"/>
          </p:cNvSpPr>
          <p:nvPr/>
        </p:nvSpPr>
        <p:spPr bwMode="auto">
          <a:xfrm>
            <a:off x="-1975" y="630554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83678" y="0"/>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89830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9BF6CE7A-18B5-4B6A-A353-4E82E2196AAE}"/>
              </a:ext>
            </a:extLst>
          </p:cNvPr>
          <p:cNvSpPr>
            <a:spLocks noGrp="1"/>
          </p:cNvSpPr>
          <p:nvPr>
            <p:ph idx="1"/>
          </p:nvPr>
        </p:nvSpPr>
        <p:spPr>
          <a:xfrm>
            <a:off x="838200" y="736270"/>
            <a:ext cx="10515600" cy="5440693"/>
          </a:xfrm>
        </p:spPr>
        <p:txBody>
          <a:bodyPr>
            <a:normAutofit/>
          </a:bodyPr>
          <a:lstStyle/>
          <a:p>
            <a:r>
              <a:rPr lang="tr-TR" b="1" i="1" u="sng" dirty="0">
                <a:solidFill>
                  <a:srgbClr val="FF0000"/>
                </a:solidFill>
              </a:rPr>
              <a:t>Kural 261 (Dünya rekorlarının tanındığı yarışmalar</a:t>
            </a:r>
            <a:r>
              <a:rPr lang="tr-TR" b="1" i="1" u="sng" dirty="0" smtClean="0">
                <a:solidFill>
                  <a:srgbClr val="FF0000"/>
                </a:solidFill>
              </a:rPr>
              <a:t>)</a:t>
            </a:r>
            <a:endParaRPr lang="tr-TR" i="1" u="sng" dirty="0">
              <a:solidFill>
                <a:srgbClr val="FF0000"/>
              </a:solidFill>
            </a:endParaRPr>
          </a:p>
          <a:p>
            <a:pPr algn="just"/>
            <a:r>
              <a:rPr lang="tr-TR" sz="2400" b="1" i="1" dirty="0"/>
              <a:t>Kadınlar</a:t>
            </a:r>
            <a:endParaRPr lang="tr-TR" sz="2400" dirty="0"/>
          </a:p>
          <a:p>
            <a:pPr marL="0" indent="0" algn="just">
              <a:buNone/>
            </a:pPr>
            <a:r>
              <a:rPr lang="tr-TR" sz="2400" b="1" i="1" dirty="0"/>
              <a:t>Yürüyüş Yarışmaları </a:t>
            </a:r>
          </a:p>
          <a:p>
            <a:pPr marL="0" indent="0" algn="just">
              <a:buNone/>
            </a:pPr>
            <a:r>
              <a:rPr lang="tr-TR" sz="2400" i="1" dirty="0"/>
              <a:t>Yürüyüş yarışı(Pist): 20,000m,30,000m, 50,000m</a:t>
            </a:r>
            <a:r>
              <a:rPr lang="tr-TR" sz="2400" i="1" dirty="0" smtClean="0"/>
              <a:t>.</a:t>
            </a:r>
          </a:p>
          <a:p>
            <a:pPr marL="0" indent="0" algn="just">
              <a:buNone/>
            </a:pPr>
            <a:endParaRPr lang="tr-TR" sz="2400" i="1" dirty="0"/>
          </a:p>
          <a:p>
            <a:pPr marL="0" indent="0" algn="just">
              <a:buNone/>
            </a:pPr>
            <a:r>
              <a:rPr lang="tr-TR" sz="2400" i="1" dirty="0"/>
              <a:t>TOD veya ED ve ÇD: Yol Yarışları </a:t>
            </a:r>
            <a:r>
              <a:rPr lang="tr-TR" sz="2400" b="1" i="1" dirty="0"/>
              <a:t>5km, </a:t>
            </a:r>
            <a:r>
              <a:rPr lang="tr-TR" sz="2400" i="1" dirty="0" smtClean="0"/>
              <a:t>10km</a:t>
            </a:r>
          </a:p>
          <a:p>
            <a:pPr marL="0" indent="0" algn="just">
              <a:buNone/>
            </a:pPr>
            <a:endParaRPr lang="tr-TR" sz="2400" i="1" dirty="0"/>
          </a:p>
          <a:p>
            <a:pPr marL="0" indent="0" algn="just">
              <a:buNone/>
            </a:pPr>
            <a:r>
              <a:rPr lang="tr-TR" sz="2400" i="1" dirty="0"/>
              <a:t>Yarı Maraton, Maraton, 100 km, Yol Bayrak yarışı (Sadece Maraton mesafesi</a:t>
            </a:r>
            <a:r>
              <a:rPr lang="tr-TR" sz="2400" i="1" dirty="0" smtClean="0"/>
              <a:t>)</a:t>
            </a:r>
          </a:p>
          <a:p>
            <a:pPr marL="0" indent="0" algn="just">
              <a:buNone/>
            </a:pPr>
            <a:r>
              <a:rPr lang="tr-TR" sz="2400" i="1" dirty="0" smtClean="0"/>
              <a:t>(</a:t>
            </a:r>
            <a:r>
              <a:rPr lang="tr-TR" sz="2400" i="1" u="sng" dirty="0" smtClean="0"/>
              <a:t>Yarı maratonda 15km, 20km ile Maraton yarışmasında 25km, 30km rekor kaydı tutulmayacaktır.) </a:t>
            </a:r>
          </a:p>
          <a:p>
            <a:pPr marL="0" indent="0" algn="just">
              <a:buNone/>
            </a:pPr>
            <a:endParaRPr lang="tr-TR" sz="2400" i="1" dirty="0"/>
          </a:p>
          <a:p>
            <a:pPr marL="0" indent="0" algn="just">
              <a:buNone/>
            </a:pPr>
            <a:r>
              <a:rPr lang="tr-TR" sz="2400" i="1" dirty="0"/>
              <a:t>Yürüyüş Yarışı (Yol): 20km, 50km</a:t>
            </a:r>
          </a:p>
        </p:txBody>
      </p:sp>
      <p:sp>
        <p:nvSpPr>
          <p:cNvPr id="4" name="Metin kutusu 8"/>
          <p:cNvSpPr txBox="1">
            <a:spLocks noChangeArrowheads="1"/>
          </p:cNvSpPr>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sp>
        <p:nvSpPr>
          <p:cNvPr id="5" name="Metin kutusu 8"/>
          <p:cNvSpPr txBox="1">
            <a:spLocks noChangeArrowheads="1"/>
          </p:cNvSpPr>
          <p:nvPr/>
        </p:nvSpPr>
        <p:spPr bwMode="auto">
          <a:xfrm>
            <a:off x="-1975" y="630554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5553" y="0"/>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89830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9BF6CE7A-18B5-4B6A-A353-4E82E2196AAE}"/>
              </a:ext>
            </a:extLst>
          </p:cNvPr>
          <p:cNvSpPr>
            <a:spLocks noGrp="1"/>
          </p:cNvSpPr>
          <p:nvPr>
            <p:ph idx="1"/>
          </p:nvPr>
        </p:nvSpPr>
        <p:spPr>
          <a:xfrm>
            <a:off x="838200" y="736270"/>
            <a:ext cx="10515600" cy="5440693"/>
          </a:xfrm>
        </p:spPr>
        <p:txBody>
          <a:bodyPr>
            <a:normAutofit/>
          </a:bodyPr>
          <a:lstStyle/>
          <a:p>
            <a:endParaRPr lang="tr-TR" sz="2400" i="1" dirty="0" smtClean="0"/>
          </a:p>
          <a:p>
            <a:endParaRPr lang="tr-TR" sz="2400" i="1" dirty="0" smtClean="0"/>
          </a:p>
          <a:p>
            <a:endParaRPr lang="tr-TR" sz="2400" i="1" dirty="0" smtClean="0"/>
          </a:p>
          <a:p>
            <a:r>
              <a:rPr lang="tr-TR" sz="2400" i="1" dirty="0" smtClean="0"/>
              <a:t>Yarışma yönetimini ilgilendiren çevirileri yapan hakem arkadaşlarımız Yaprak </a:t>
            </a:r>
            <a:r>
              <a:rPr lang="tr-TR" sz="2400" i="1" dirty="0" err="1" smtClean="0"/>
              <a:t>Kalemoğlu</a:t>
            </a:r>
            <a:r>
              <a:rPr lang="tr-TR" sz="2400" i="1" dirty="0" smtClean="0"/>
              <a:t> Varol, Gaye Bekler, Gözde </a:t>
            </a:r>
            <a:r>
              <a:rPr lang="tr-TR" sz="2400" i="1" dirty="0" err="1" smtClean="0"/>
              <a:t>Gençoğlu</a:t>
            </a:r>
            <a:r>
              <a:rPr lang="tr-TR" sz="2400" i="1" dirty="0" smtClean="0"/>
              <a:t> </a:t>
            </a:r>
            <a:r>
              <a:rPr lang="tr-TR" sz="2400" i="1" dirty="0" err="1" smtClean="0"/>
              <a:t>İmre</a:t>
            </a:r>
            <a:r>
              <a:rPr lang="tr-TR" sz="2400" i="1" dirty="0" smtClean="0"/>
              <a:t>, Zeynep Bediz Oyar ve bu çalışmalarda her zaman desteğini sürdüren M. Can </a:t>
            </a:r>
            <a:r>
              <a:rPr lang="tr-TR" sz="2400" i="1" dirty="0" err="1" smtClean="0"/>
              <a:t>Korkmazoğlu’na</a:t>
            </a:r>
            <a:r>
              <a:rPr lang="tr-TR" sz="2400" i="1" dirty="0" smtClean="0"/>
              <a:t> teşekkür ederiz.</a:t>
            </a:r>
            <a:endParaRPr lang="tr-TR" sz="2400" i="1" dirty="0"/>
          </a:p>
        </p:txBody>
      </p:sp>
      <p:sp>
        <p:nvSpPr>
          <p:cNvPr id="4" name="Metin kutusu 8"/>
          <p:cNvSpPr txBox="1">
            <a:spLocks noChangeArrowheads="1"/>
          </p:cNvSpPr>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sp>
        <p:nvSpPr>
          <p:cNvPr id="5" name="Metin kutusu 8"/>
          <p:cNvSpPr txBox="1">
            <a:spLocks noChangeArrowheads="1"/>
          </p:cNvSpPr>
          <p:nvPr/>
        </p:nvSpPr>
        <p:spPr bwMode="auto">
          <a:xfrm>
            <a:off x="-1975" y="630554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5553" y="0"/>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89830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9BF6CE7A-18B5-4B6A-A353-4E82E2196AAE}"/>
              </a:ext>
            </a:extLst>
          </p:cNvPr>
          <p:cNvSpPr>
            <a:spLocks noGrp="1"/>
          </p:cNvSpPr>
          <p:nvPr>
            <p:ph idx="1"/>
          </p:nvPr>
        </p:nvSpPr>
        <p:spPr>
          <a:xfrm>
            <a:off x="838200" y="1033153"/>
            <a:ext cx="10515600" cy="5143810"/>
          </a:xfrm>
        </p:spPr>
        <p:txBody>
          <a:bodyPr>
            <a:normAutofit/>
          </a:bodyPr>
          <a:lstStyle/>
          <a:p>
            <a:endParaRPr lang="tr-TR" sz="2400" i="1" dirty="0" smtClean="0"/>
          </a:p>
          <a:p>
            <a:endParaRPr lang="tr-TR" sz="2400" i="1" dirty="0" smtClean="0"/>
          </a:p>
          <a:p>
            <a:endParaRPr lang="tr-TR" sz="2400" i="1" dirty="0" smtClean="0"/>
          </a:p>
          <a:p>
            <a:pPr algn="ctr">
              <a:buNone/>
            </a:pPr>
            <a:r>
              <a:rPr lang="tr-TR" sz="7000" i="1" dirty="0" smtClean="0"/>
              <a:t>  </a:t>
            </a:r>
            <a:r>
              <a:rPr lang="tr-TR" sz="4000" i="1" dirty="0" smtClean="0"/>
              <a:t>2018 sezonunda tüm hakem arkadaşlarımıza </a:t>
            </a:r>
            <a:r>
              <a:rPr lang="tr-TR" sz="4000" b="1" i="1" dirty="0" smtClean="0"/>
              <a:t>başarılar dileriz.</a:t>
            </a:r>
            <a:endParaRPr lang="tr-TR" sz="4000" b="1" i="1" dirty="0"/>
          </a:p>
        </p:txBody>
      </p:sp>
      <p:sp>
        <p:nvSpPr>
          <p:cNvPr id="4" name="Metin kutusu 8"/>
          <p:cNvSpPr txBox="1">
            <a:spLocks noChangeArrowheads="1"/>
          </p:cNvSpPr>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sp>
        <p:nvSpPr>
          <p:cNvPr id="5" name="Metin kutusu 8"/>
          <p:cNvSpPr txBox="1">
            <a:spLocks noChangeArrowheads="1"/>
          </p:cNvSpPr>
          <p:nvPr/>
        </p:nvSpPr>
        <p:spPr bwMode="auto">
          <a:xfrm>
            <a:off x="-1975" y="630554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5553" y="0"/>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8983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574FED00-2374-459F-BC87-B7FCF51C71EA}"/>
              </a:ext>
            </a:extLst>
          </p:cNvPr>
          <p:cNvSpPr>
            <a:spLocks noGrp="1"/>
          </p:cNvSpPr>
          <p:nvPr>
            <p:ph idx="1"/>
          </p:nvPr>
        </p:nvSpPr>
        <p:spPr>
          <a:xfrm>
            <a:off x="838200" y="641268"/>
            <a:ext cx="10515600" cy="5535695"/>
          </a:xfrm>
        </p:spPr>
        <p:txBody>
          <a:bodyPr>
            <a:normAutofit/>
          </a:bodyPr>
          <a:lstStyle/>
          <a:p>
            <a:r>
              <a:rPr lang="tr-TR" sz="2400" b="1" i="1" u="sng" dirty="0">
                <a:solidFill>
                  <a:srgbClr val="FF0000"/>
                </a:solidFill>
              </a:rPr>
              <a:t>Kural </a:t>
            </a:r>
            <a:r>
              <a:rPr lang="tr-TR" sz="2400" b="1" i="1" u="sng" dirty="0" smtClean="0">
                <a:solidFill>
                  <a:srgbClr val="FF0000"/>
                </a:solidFill>
              </a:rPr>
              <a:t>125.5</a:t>
            </a:r>
          </a:p>
          <a:p>
            <a:pPr>
              <a:buNone/>
            </a:pPr>
            <a:r>
              <a:rPr lang="tr-TR" sz="2400" i="1" u="sng" dirty="0" smtClean="0">
                <a:solidFill>
                  <a:srgbClr val="FF0000"/>
                </a:solidFill>
              </a:rPr>
              <a:t>Ekleme</a:t>
            </a:r>
            <a:endParaRPr lang="tr-TR" sz="2400" i="1" u="sng" dirty="0" smtClean="0"/>
          </a:p>
          <a:p>
            <a:pPr marL="0" indent="0" algn="just">
              <a:buNone/>
            </a:pPr>
            <a:r>
              <a:rPr lang="tr-TR" sz="2400" i="1" dirty="0" smtClean="0"/>
              <a:t>İlgili Başhakem, eğer pratikte uygulanabilir durumda ise, Yarışma Direktörü ile görüştükten sonra, sporculara kural dışı yardımda bulunan, sportmenlik dışı davranışlar sergileyen ya da uygunsuz davranışlarda bulunan, yarışmayan ancak yarış alanında bulunan kimliği belirli kişileri de uyarma ya da yarışma alanından çıkarma yetkisine sahiptir. </a:t>
            </a:r>
          </a:p>
          <a:p>
            <a:pPr algn="just"/>
            <a:endParaRPr lang="tr-TR" sz="2400" i="1" u="sng" dirty="0">
              <a:solidFill>
                <a:srgbClr val="FF0000"/>
              </a:solidFill>
            </a:endParaRPr>
          </a:p>
          <a:p>
            <a:pPr algn="just"/>
            <a:r>
              <a:rPr lang="tr-TR" sz="2400" b="1" i="1" u="sng" dirty="0">
                <a:solidFill>
                  <a:srgbClr val="FF0000"/>
                </a:solidFill>
              </a:rPr>
              <a:t>Kural </a:t>
            </a:r>
            <a:r>
              <a:rPr lang="tr-TR" sz="2400" b="1" i="1" u="sng" dirty="0" smtClean="0">
                <a:solidFill>
                  <a:srgbClr val="FF0000"/>
                </a:solidFill>
              </a:rPr>
              <a:t>126.2</a:t>
            </a:r>
          </a:p>
          <a:p>
            <a:pPr algn="just">
              <a:buNone/>
            </a:pPr>
            <a:r>
              <a:rPr lang="tr-TR" sz="2400" i="1" u="sng" dirty="0" smtClean="0">
                <a:solidFill>
                  <a:srgbClr val="FF0000"/>
                </a:solidFill>
              </a:rPr>
              <a:t>Ekleme</a:t>
            </a:r>
            <a:endParaRPr lang="tr-TR" sz="2400" i="1" u="sng" dirty="0">
              <a:solidFill>
                <a:srgbClr val="FF0000"/>
              </a:solidFill>
            </a:endParaRPr>
          </a:p>
          <a:p>
            <a:pPr marL="0" indent="0" algn="just">
              <a:buNone/>
            </a:pPr>
            <a:r>
              <a:rPr lang="tr-TR" sz="2400" i="1" dirty="0"/>
              <a:t>Hakemler, yeni bir kararın hala uygulanabilir durumda olması koşuluyla, verdikleri ilk kararın hatalı olup olmadığını gözden geçirebilirler. Alternatif olarak ya da Başhakem veya İtiraz Jürisi tarafından daha sonra bir karar verilmişse, bütün bilgileri Başhakeme iletmelidirler. </a:t>
            </a:r>
          </a:p>
          <a:p>
            <a:pPr marL="0" indent="0">
              <a:buNone/>
            </a:pPr>
            <a:endParaRPr lang="tr-TR" i="1" u="sng" dirty="0">
              <a:solidFill>
                <a:srgbClr val="FF0000"/>
              </a:solidFill>
            </a:endParaRPr>
          </a:p>
          <a:p>
            <a:pPr marL="0" indent="0">
              <a:buNone/>
            </a:pPr>
            <a:endParaRPr lang="tr-TR" dirty="0"/>
          </a:p>
        </p:txBody>
      </p:sp>
      <p:sp>
        <p:nvSpPr>
          <p:cNvPr id="4" name="Metin kutusu 8"/>
          <p:cNvSpPr txBox="1">
            <a:spLocks noGrp="1" noChangeArrowheads="1"/>
          </p:cNvSpPr>
          <p:nvPr>
            <p:ph type="title"/>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a:spcBef>
                <a:spcPct val="0"/>
              </a:spcBef>
              <a:buClrTx/>
              <a:buFontTx/>
              <a:buNone/>
            </a:pPr>
            <a:endParaRPr lang="tr-TR" altLang="tr-TR" sz="800" b="1" dirty="0">
              <a:solidFill>
                <a:schemeClr val="bg1"/>
              </a:solidFill>
            </a:endParaRPr>
          </a:p>
          <a:p>
            <a:pPr algn="ctr">
              <a:spcBef>
                <a:spcPct val="0"/>
              </a:spcBef>
              <a:buClrTx/>
              <a:buFontTx/>
              <a:buNone/>
            </a:pPr>
            <a:r>
              <a:rPr lang="tr-TR" altLang="tr-TR" sz="2000" b="1" dirty="0">
                <a:solidFill>
                  <a:srgbClr val="C00000"/>
                </a:solidFill>
              </a:rPr>
              <a:t>YIL SONU</a:t>
            </a:r>
          </a:p>
          <a:p>
            <a:pPr>
              <a:spcBef>
                <a:spcPct val="0"/>
              </a:spcBef>
              <a:buClrTx/>
              <a:buFontTx/>
              <a:buNone/>
            </a:pPr>
            <a:endParaRPr lang="en-US" altLang="tr-TR" sz="600" b="1" dirty="0">
              <a:solidFill>
                <a:schemeClr val="bg1"/>
              </a:solidFill>
            </a:endParaRPr>
          </a:p>
        </p:txBody>
      </p:sp>
      <p:sp>
        <p:nvSpPr>
          <p:cNvPr id="5" name="Metin kutusu 8"/>
          <p:cNvSpPr txBox="1">
            <a:spLocks noChangeArrowheads="1"/>
          </p:cNvSpPr>
          <p:nvPr/>
        </p:nvSpPr>
        <p:spPr bwMode="auto">
          <a:xfrm>
            <a:off x="9900" y="6293674"/>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altLang="tr-TR" sz="2000" b="1" i="0" u="none" strike="noStrike" kern="1200" cap="none" spc="0" normalizeH="0" baseline="0" noProof="0">
                <a:ln>
                  <a:noFill/>
                </a:ln>
                <a:solidFill>
                  <a:srgbClr val="C00000"/>
                </a:solidFill>
                <a:effectLst/>
                <a:uLnTx/>
                <a:uFillTx/>
                <a:latin typeface="Verdana" pitchFamily="34" charset="0"/>
                <a:ea typeface="+mj-ea"/>
                <a:cs typeface="+mj-cs"/>
              </a:rPr>
              <a:t>YIL SONU</a:t>
            </a: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83592" y="20874"/>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9830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92D79764-44B5-40D9-96C6-99ECC7193967}"/>
              </a:ext>
            </a:extLst>
          </p:cNvPr>
          <p:cNvSpPr>
            <a:spLocks noGrp="1"/>
          </p:cNvSpPr>
          <p:nvPr>
            <p:ph idx="1"/>
          </p:nvPr>
        </p:nvSpPr>
        <p:spPr>
          <a:xfrm>
            <a:off x="838200" y="771896"/>
            <a:ext cx="10515600" cy="5011388"/>
          </a:xfrm>
        </p:spPr>
        <p:txBody>
          <a:bodyPr>
            <a:normAutofit/>
          </a:bodyPr>
          <a:lstStyle/>
          <a:p>
            <a:r>
              <a:rPr lang="tr-TR" sz="2400" b="1" i="1" u="sng" dirty="0">
                <a:solidFill>
                  <a:srgbClr val="FF0000"/>
                </a:solidFill>
              </a:rPr>
              <a:t>Kural 141.3</a:t>
            </a:r>
          </a:p>
          <a:p>
            <a:pPr marL="0" lvl="0" indent="0" algn="just">
              <a:buNone/>
            </a:pPr>
            <a:r>
              <a:rPr lang="tr-TR" sz="2400" i="1" dirty="0"/>
              <a:t>Bu kural çerçevesinde yarışmalar kadınlar, erkekler, karma ve </a:t>
            </a:r>
            <a:r>
              <a:rPr lang="tr-TR" sz="2400" b="1" i="1" dirty="0"/>
              <a:t>her iki cinsiyetin </a:t>
            </a:r>
            <a:r>
              <a:rPr lang="tr-TR" sz="2400" i="1" dirty="0"/>
              <a:t>birlikte yarışması şeklinde sınıflandırılmıştır. Stadyum dışında yapılan ya da ender durumlarda Kural 147’de belirtilen şekilde pistte yapılan karma yarışmaların sonuçları, erkek ve kadın sporcular için ayrı ayrı ilan edilmelidir ya da başka bir şekilde belirtilmelidir.</a:t>
            </a:r>
          </a:p>
          <a:p>
            <a:pPr marL="0" indent="0" algn="just">
              <a:buNone/>
            </a:pPr>
            <a:r>
              <a:rPr lang="tr-TR" sz="2400" b="1" i="1" dirty="0"/>
              <a:t>Her iki cinsiyetin birlikte yarıştığı yarışmaların sonucu, tek bir tasnif çizelgesi ile  ilan edilecektir.</a:t>
            </a:r>
          </a:p>
          <a:p>
            <a:pPr marL="0" indent="0" algn="just">
              <a:buNone/>
            </a:pPr>
            <a:endParaRPr lang="tr-TR" sz="2400" i="1" dirty="0"/>
          </a:p>
          <a:p>
            <a:pPr algn="just"/>
            <a:r>
              <a:rPr lang="tr-TR" sz="2400" b="1" i="1" u="sng" dirty="0">
                <a:solidFill>
                  <a:srgbClr val="FF0000"/>
                </a:solidFill>
              </a:rPr>
              <a:t>Kural 141.4</a:t>
            </a:r>
          </a:p>
          <a:p>
            <a:pPr marL="0" indent="0" algn="just">
              <a:buNone/>
            </a:pPr>
            <a:r>
              <a:rPr lang="tr-TR" sz="2400" i="1" dirty="0"/>
              <a:t>Yasalar çerçevesinde erkek olarak kabul edilen bir sporcu erkekler, karma ya da </a:t>
            </a:r>
            <a:r>
              <a:rPr lang="tr-TR" sz="2400" b="1" i="1" dirty="0"/>
              <a:t>her</a:t>
            </a:r>
            <a:r>
              <a:rPr lang="tr-TR" sz="2400" i="1" dirty="0"/>
              <a:t> </a:t>
            </a:r>
            <a:r>
              <a:rPr lang="tr-TR" sz="2400" b="1" i="1" dirty="0"/>
              <a:t>iki </a:t>
            </a:r>
            <a:r>
              <a:rPr lang="tr-TR" sz="2400" b="1" i="1" dirty="0" smtClean="0"/>
              <a:t>cinsiyetin </a:t>
            </a:r>
            <a:r>
              <a:rPr lang="tr-TR" sz="2400" b="1" i="1" dirty="0"/>
              <a:t>birlikte </a:t>
            </a:r>
            <a:r>
              <a:rPr lang="tr-TR" sz="2400" i="1" dirty="0"/>
              <a:t>yarıştığı yarışmalarda yarışabilir.</a:t>
            </a:r>
          </a:p>
        </p:txBody>
      </p:sp>
      <p:sp>
        <p:nvSpPr>
          <p:cNvPr id="4" name="Metin kutusu 8"/>
          <p:cNvSpPr txBox="1">
            <a:spLocks noGrp="1" noChangeArrowheads="1"/>
          </p:cNvSpPr>
          <p:nvPr>
            <p:ph type="title"/>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a:spcBef>
                <a:spcPct val="0"/>
              </a:spcBef>
              <a:buClrTx/>
              <a:buFontTx/>
              <a:buNone/>
            </a:pPr>
            <a:endParaRPr lang="tr-TR" altLang="tr-TR" sz="800" b="1" dirty="0">
              <a:solidFill>
                <a:schemeClr val="bg1"/>
              </a:solidFill>
            </a:endParaRPr>
          </a:p>
          <a:p>
            <a:pPr algn="ctr">
              <a:spcBef>
                <a:spcPct val="0"/>
              </a:spcBef>
              <a:buClrTx/>
              <a:buFontTx/>
              <a:buNone/>
            </a:pPr>
            <a:endParaRPr lang="tr-TR" altLang="tr-TR" sz="2000" b="1" dirty="0">
              <a:solidFill>
                <a:srgbClr val="C00000"/>
              </a:solidFill>
            </a:endParaRPr>
          </a:p>
          <a:p>
            <a:pPr>
              <a:spcBef>
                <a:spcPct val="0"/>
              </a:spcBef>
              <a:buClrTx/>
              <a:buFontTx/>
              <a:buNone/>
            </a:pPr>
            <a:endParaRPr lang="en-US" altLang="tr-TR" sz="600" b="1" dirty="0">
              <a:solidFill>
                <a:schemeClr val="bg1"/>
              </a:solidFill>
            </a:endParaRPr>
          </a:p>
        </p:txBody>
      </p:sp>
      <p:sp>
        <p:nvSpPr>
          <p:cNvPr id="5" name="Metin kutusu 8"/>
          <p:cNvSpPr txBox="1">
            <a:spLocks noChangeArrowheads="1"/>
          </p:cNvSpPr>
          <p:nvPr/>
        </p:nvSpPr>
        <p:spPr bwMode="auto">
          <a:xfrm>
            <a:off x="9900" y="630554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607342" y="20874"/>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4433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92D79764-44B5-40D9-96C6-99ECC7193967}"/>
              </a:ext>
            </a:extLst>
          </p:cNvPr>
          <p:cNvSpPr>
            <a:spLocks noGrp="1"/>
          </p:cNvSpPr>
          <p:nvPr>
            <p:ph idx="1"/>
          </p:nvPr>
        </p:nvSpPr>
        <p:spPr>
          <a:xfrm>
            <a:off x="838200" y="843148"/>
            <a:ext cx="10515600" cy="4987635"/>
          </a:xfrm>
        </p:spPr>
        <p:txBody>
          <a:bodyPr>
            <a:normAutofit/>
          </a:bodyPr>
          <a:lstStyle/>
          <a:p>
            <a:pPr marL="0" indent="0">
              <a:buNone/>
            </a:pPr>
            <a:endParaRPr lang="tr-TR" sz="2200" i="1" dirty="0"/>
          </a:p>
          <a:p>
            <a:r>
              <a:rPr lang="tr-TR" sz="2400" b="1" i="1" u="sng" dirty="0">
                <a:solidFill>
                  <a:srgbClr val="FF0000"/>
                </a:solidFill>
              </a:rPr>
              <a:t>Kural 141.5</a:t>
            </a:r>
          </a:p>
          <a:p>
            <a:pPr marL="0" lvl="0" indent="0" algn="just">
              <a:buNone/>
            </a:pPr>
            <a:r>
              <a:rPr lang="en-US" sz="2400" i="1" dirty="0" err="1"/>
              <a:t>Yasalar</a:t>
            </a:r>
            <a:r>
              <a:rPr lang="en-US" sz="2400" i="1" dirty="0"/>
              <a:t> </a:t>
            </a:r>
            <a:r>
              <a:rPr lang="en-US" sz="2400" i="1" dirty="0" err="1"/>
              <a:t>çerçevesinde</a:t>
            </a:r>
            <a:r>
              <a:rPr lang="en-US" sz="2400" i="1" dirty="0"/>
              <a:t> </a:t>
            </a:r>
            <a:r>
              <a:rPr lang="tr-TR" sz="2400" i="1" dirty="0"/>
              <a:t>k</a:t>
            </a:r>
            <a:r>
              <a:rPr lang="en-US" sz="2400" i="1" dirty="0" err="1"/>
              <a:t>adın</a:t>
            </a:r>
            <a:r>
              <a:rPr lang="en-US" sz="2400" i="1" dirty="0"/>
              <a:t> </a:t>
            </a:r>
            <a:r>
              <a:rPr lang="en-US" sz="2400" i="1" dirty="0" err="1"/>
              <a:t>olarak</a:t>
            </a:r>
            <a:r>
              <a:rPr lang="en-US" sz="2400" i="1" dirty="0"/>
              <a:t> </a:t>
            </a:r>
            <a:r>
              <a:rPr lang="en-US" sz="2400" i="1" dirty="0" err="1"/>
              <a:t>kabul</a:t>
            </a:r>
            <a:r>
              <a:rPr lang="en-US" sz="2400" i="1" dirty="0"/>
              <a:t> </a:t>
            </a:r>
            <a:r>
              <a:rPr lang="en-US" sz="2400" i="1" dirty="0" err="1"/>
              <a:t>edilen</a:t>
            </a:r>
            <a:r>
              <a:rPr lang="en-US" sz="2400" i="1" dirty="0"/>
              <a:t> </a:t>
            </a:r>
            <a:r>
              <a:rPr lang="en-US" sz="2400" i="1" dirty="0" err="1"/>
              <a:t>bir</a:t>
            </a:r>
            <a:r>
              <a:rPr lang="en-US" sz="2400" i="1" dirty="0"/>
              <a:t> </a:t>
            </a:r>
            <a:r>
              <a:rPr lang="en-US" sz="2400" i="1" dirty="0" err="1"/>
              <a:t>sporcu</a:t>
            </a:r>
            <a:r>
              <a:rPr lang="tr-TR" sz="2400" i="1" dirty="0"/>
              <a:t>;</a:t>
            </a:r>
            <a:r>
              <a:rPr lang="en-US" sz="2400" i="1" dirty="0"/>
              <a:t> </a:t>
            </a:r>
            <a:r>
              <a:rPr lang="en-US" sz="2400" i="1" dirty="0" err="1"/>
              <a:t>kadınlar</a:t>
            </a:r>
            <a:r>
              <a:rPr lang="tr-TR" sz="2400" i="1" dirty="0"/>
              <a:t>, karma </a:t>
            </a:r>
            <a:r>
              <a:rPr lang="en-US" sz="2400" i="1" dirty="0" err="1"/>
              <a:t>ya</a:t>
            </a:r>
            <a:r>
              <a:rPr lang="en-US" sz="2400" i="1" dirty="0"/>
              <a:t> da </a:t>
            </a:r>
            <a:r>
              <a:rPr lang="en-US" sz="2400" b="1" i="1" dirty="0"/>
              <a:t>her</a:t>
            </a:r>
            <a:r>
              <a:rPr lang="en-US" sz="2400" i="1" dirty="0"/>
              <a:t> </a:t>
            </a:r>
            <a:r>
              <a:rPr lang="en-US" sz="2400" b="1" i="1" dirty="0" err="1"/>
              <a:t>iki</a:t>
            </a:r>
            <a:r>
              <a:rPr lang="en-US" sz="2400" b="1" i="1" dirty="0"/>
              <a:t> </a:t>
            </a:r>
            <a:r>
              <a:rPr lang="en-US" sz="2400" b="1" i="1" dirty="0" err="1"/>
              <a:t>cinsin</a:t>
            </a:r>
            <a:r>
              <a:rPr lang="en-US" sz="2400" b="1" i="1" dirty="0"/>
              <a:t> </a:t>
            </a:r>
            <a:r>
              <a:rPr lang="en-US" sz="2400" b="1" i="1" dirty="0" err="1"/>
              <a:t>birlikte</a:t>
            </a:r>
            <a:r>
              <a:rPr lang="tr-TR" sz="2400" b="1" i="1" dirty="0"/>
              <a:t> </a:t>
            </a:r>
            <a:r>
              <a:rPr lang="tr-TR" sz="2400" i="1" dirty="0"/>
              <a:t>yarıştığı</a:t>
            </a:r>
            <a:r>
              <a:rPr lang="en-US" sz="2400" i="1" dirty="0"/>
              <a:t> </a:t>
            </a:r>
            <a:r>
              <a:rPr lang="en-US" sz="2400" i="1" dirty="0" err="1"/>
              <a:t>yarışma</a:t>
            </a:r>
            <a:r>
              <a:rPr lang="tr-TR" sz="2400" i="1" dirty="0" err="1"/>
              <a:t>larda</a:t>
            </a:r>
            <a:r>
              <a:rPr lang="en-US" sz="2400" i="1" dirty="0"/>
              <a:t> </a:t>
            </a:r>
            <a:r>
              <a:rPr lang="en-US" sz="2400" i="1" dirty="0" err="1"/>
              <a:t>yarışabilir</a:t>
            </a:r>
            <a:r>
              <a:rPr lang="en-US" sz="2400" i="1" dirty="0"/>
              <a:t>.</a:t>
            </a:r>
            <a:endParaRPr lang="tr-TR" sz="2400" i="1" dirty="0"/>
          </a:p>
          <a:p>
            <a:pPr marL="0" indent="0" algn="just">
              <a:buNone/>
            </a:pPr>
            <a:endParaRPr lang="tr-TR" sz="2400" i="1" dirty="0"/>
          </a:p>
          <a:p>
            <a:pPr algn="just"/>
            <a:r>
              <a:rPr lang="tr-TR" sz="2400" b="1" i="1" u="sng" dirty="0">
                <a:solidFill>
                  <a:srgbClr val="FF0000"/>
                </a:solidFill>
              </a:rPr>
              <a:t>Kural </a:t>
            </a:r>
            <a:r>
              <a:rPr lang="tr-TR" sz="2400" b="1" i="1" u="sng" dirty="0" smtClean="0">
                <a:solidFill>
                  <a:srgbClr val="FF0000"/>
                </a:solidFill>
              </a:rPr>
              <a:t>142.3</a:t>
            </a:r>
          </a:p>
          <a:p>
            <a:pPr algn="just"/>
            <a:r>
              <a:rPr lang="tr-TR" sz="2400" i="1" u="sng" dirty="0" smtClean="0"/>
              <a:t>Değişiklik</a:t>
            </a:r>
            <a:r>
              <a:rPr lang="tr-TR" sz="2400" i="1" dirty="0" smtClean="0"/>
              <a:t> </a:t>
            </a:r>
          </a:p>
          <a:p>
            <a:pPr algn="just"/>
            <a:r>
              <a:rPr lang="tr-TR" sz="2400" i="1" dirty="0" smtClean="0"/>
              <a:t>Not: 3 </a:t>
            </a:r>
            <a:r>
              <a:rPr lang="tr-TR" sz="2400" i="1" dirty="0"/>
              <a:t>turdan fazla deneme yapılan </a:t>
            </a:r>
            <a:r>
              <a:rPr lang="tr-TR" sz="2400" b="1" i="1" dirty="0"/>
              <a:t>alan yarışmalarının </a:t>
            </a:r>
            <a:r>
              <a:rPr lang="tr-TR" sz="2400" i="1" dirty="0"/>
              <a:t>final turunda (ilk üç haktan sonra) sporcuların kendi sıraları dışında başka bir sırada deneme yapmalarına izin verilmeyecektir. Başhakem önceki turlarda sporculara sırasını değiştirme izni verebilir.</a:t>
            </a:r>
          </a:p>
        </p:txBody>
      </p:sp>
      <p:sp>
        <p:nvSpPr>
          <p:cNvPr id="4" name="Metin kutusu 8"/>
          <p:cNvSpPr txBox="1">
            <a:spLocks noGrp="1" noChangeArrowheads="1"/>
          </p:cNvSpPr>
          <p:nvPr>
            <p:ph type="title"/>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a:spcBef>
                <a:spcPct val="0"/>
              </a:spcBef>
              <a:buClrTx/>
              <a:buFontTx/>
              <a:buNone/>
            </a:pPr>
            <a:endParaRPr lang="tr-TR" altLang="tr-TR" sz="800" b="1" dirty="0">
              <a:solidFill>
                <a:schemeClr val="bg1"/>
              </a:solidFill>
            </a:endParaRPr>
          </a:p>
          <a:p>
            <a:pPr algn="ctr">
              <a:spcBef>
                <a:spcPct val="0"/>
              </a:spcBef>
              <a:buClrTx/>
              <a:buFontTx/>
              <a:buNone/>
            </a:pPr>
            <a:endParaRPr lang="tr-TR" altLang="tr-TR" sz="2000" b="1" dirty="0">
              <a:solidFill>
                <a:srgbClr val="C00000"/>
              </a:solidFill>
            </a:endParaRPr>
          </a:p>
          <a:p>
            <a:pPr>
              <a:spcBef>
                <a:spcPct val="0"/>
              </a:spcBef>
              <a:buClrTx/>
              <a:buFontTx/>
              <a:buNone/>
            </a:pPr>
            <a:endParaRPr lang="en-US" altLang="tr-TR" sz="600" b="1" dirty="0">
              <a:solidFill>
                <a:schemeClr val="bg1"/>
              </a:solidFill>
            </a:endParaRPr>
          </a:p>
        </p:txBody>
      </p:sp>
      <p:sp>
        <p:nvSpPr>
          <p:cNvPr id="5" name="Metin kutusu 8"/>
          <p:cNvSpPr txBox="1">
            <a:spLocks noChangeArrowheads="1"/>
          </p:cNvSpPr>
          <p:nvPr/>
        </p:nvSpPr>
        <p:spPr bwMode="auto">
          <a:xfrm>
            <a:off x="9900" y="630554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5467" y="20874"/>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4433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89856F1D-D3D3-4FE1-AFF6-8DDF3085D8D0}"/>
              </a:ext>
            </a:extLst>
          </p:cNvPr>
          <p:cNvSpPr>
            <a:spLocks noGrp="1"/>
          </p:cNvSpPr>
          <p:nvPr>
            <p:ph idx="1"/>
          </p:nvPr>
        </p:nvSpPr>
        <p:spPr>
          <a:xfrm>
            <a:off x="838200" y="914400"/>
            <a:ext cx="10515600" cy="5070764"/>
          </a:xfrm>
        </p:spPr>
        <p:txBody>
          <a:bodyPr>
            <a:normAutofit/>
          </a:bodyPr>
          <a:lstStyle/>
          <a:p>
            <a:pPr marL="0" indent="0">
              <a:buNone/>
            </a:pPr>
            <a:endParaRPr lang="tr-TR" sz="2200" i="1" dirty="0"/>
          </a:p>
          <a:p>
            <a:r>
              <a:rPr lang="tr-TR" sz="2400" b="1" i="1" u="sng" dirty="0">
                <a:solidFill>
                  <a:srgbClr val="FF0000"/>
                </a:solidFill>
              </a:rPr>
              <a:t>Kural 143.7</a:t>
            </a:r>
          </a:p>
          <a:p>
            <a:pPr marL="0" indent="0" algn="just">
              <a:buNone/>
            </a:pPr>
            <a:r>
              <a:rPr lang="tr-TR" sz="2400" i="1" dirty="0"/>
              <a:t>Her yarışmacıya, yarışma sırasında sırtına ve göğsüne görünecek biçimde takılacak olan iki adet göğüs numarası verilecektir. Ancak </a:t>
            </a:r>
            <a:r>
              <a:rPr lang="tr-TR" sz="2400" b="1" i="1" dirty="0"/>
              <a:t>tüm atlama yarışmalarında </a:t>
            </a:r>
            <a:r>
              <a:rPr lang="tr-TR" sz="2400" i="1" dirty="0"/>
              <a:t>yarışacak sporcular numarasını sadece göğse ya da sırtlarına  takabilirler.</a:t>
            </a:r>
          </a:p>
          <a:p>
            <a:pPr marL="0" indent="0" algn="just">
              <a:buNone/>
            </a:pPr>
            <a:endParaRPr lang="tr-TR" sz="2400" i="1" dirty="0"/>
          </a:p>
          <a:p>
            <a:pPr algn="just"/>
            <a:r>
              <a:rPr lang="tr-TR" sz="2400" b="1" i="1" u="sng" dirty="0">
                <a:solidFill>
                  <a:srgbClr val="FF0000"/>
                </a:solidFill>
              </a:rPr>
              <a:t>Kural 144.3</a:t>
            </a:r>
          </a:p>
          <a:p>
            <a:pPr marL="0" indent="0" algn="just">
              <a:buNone/>
            </a:pPr>
            <a:r>
              <a:rPr lang="tr-TR" sz="2400" i="1" dirty="0"/>
              <a:t>Bu </a:t>
            </a:r>
            <a:r>
              <a:rPr lang="tr-TR" sz="2400" i="1" dirty="0" smtClean="0"/>
              <a:t>hüküm </a:t>
            </a:r>
            <a:r>
              <a:rPr lang="tr-TR" sz="2400" i="1" dirty="0"/>
              <a:t>çerçevesinde aşağıdaki örnekler yardım olarak algılanacak ve bundan dolayı izin </a:t>
            </a:r>
            <a:r>
              <a:rPr lang="tr-TR" sz="2400" i="1" dirty="0" smtClean="0"/>
              <a:t>verilmeyecektir.</a:t>
            </a:r>
            <a:endParaRPr lang="tr-TR" sz="2400" i="1" dirty="0"/>
          </a:p>
          <a:p>
            <a:pPr marL="0" indent="0" algn="just">
              <a:buNone/>
            </a:pPr>
            <a:r>
              <a:rPr lang="tr-TR" sz="2400" i="1" u="sng" dirty="0" smtClean="0">
                <a:solidFill>
                  <a:srgbClr val="FF0000"/>
                </a:solidFill>
              </a:rPr>
              <a:t>Ekleme</a:t>
            </a:r>
            <a:r>
              <a:rPr lang="tr-TR" sz="2400" i="1" dirty="0" smtClean="0"/>
              <a:t> : </a:t>
            </a:r>
            <a:r>
              <a:rPr lang="tr-TR" sz="2400" b="1" i="1" dirty="0" smtClean="0"/>
              <a:t>(f</a:t>
            </a:r>
            <a:r>
              <a:rPr lang="tr-TR" sz="2400" b="1" i="1" dirty="0"/>
              <a:t>) Yarış esnasında başka bir sporcudan (düşen bir sporcunun ayağa kalkması için alınan yardımlar hariç) yarışta mesafe kat etmek amacıyla fiziksel destek almak .</a:t>
            </a:r>
          </a:p>
          <a:p>
            <a:pPr marL="0" indent="0">
              <a:buNone/>
            </a:pPr>
            <a:endParaRPr lang="tr-TR" sz="2400" i="1" u="sng" dirty="0">
              <a:solidFill>
                <a:srgbClr val="FF0000"/>
              </a:solidFill>
            </a:endParaRPr>
          </a:p>
        </p:txBody>
      </p:sp>
      <p:sp>
        <p:nvSpPr>
          <p:cNvPr id="4" name="Metin kutusu 8"/>
          <p:cNvSpPr txBox="1">
            <a:spLocks noGrp="1" noChangeArrowheads="1"/>
          </p:cNvSpPr>
          <p:nvPr>
            <p:ph type="title"/>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a:spcBef>
                <a:spcPct val="0"/>
              </a:spcBef>
              <a:buClrTx/>
              <a:buFontTx/>
              <a:buNone/>
            </a:pPr>
            <a:endParaRPr lang="tr-TR" altLang="tr-TR" sz="800" b="1" dirty="0">
              <a:solidFill>
                <a:schemeClr val="bg1"/>
              </a:solidFill>
            </a:endParaRPr>
          </a:p>
          <a:p>
            <a:pPr algn="ctr">
              <a:spcBef>
                <a:spcPct val="0"/>
              </a:spcBef>
              <a:buClrTx/>
              <a:buFontTx/>
              <a:buNone/>
            </a:pPr>
            <a:endParaRPr lang="tr-TR" altLang="tr-TR" sz="2000" b="1" dirty="0">
              <a:solidFill>
                <a:srgbClr val="C00000"/>
              </a:solidFill>
            </a:endParaRPr>
          </a:p>
          <a:p>
            <a:pPr>
              <a:spcBef>
                <a:spcPct val="0"/>
              </a:spcBef>
              <a:buClrTx/>
              <a:buFontTx/>
              <a:buNone/>
            </a:pPr>
            <a:endParaRPr lang="en-US" altLang="tr-TR" sz="600" b="1" dirty="0">
              <a:solidFill>
                <a:schemeClr val="bg1"/>
              </a:solidFill>
            </a:endParaRPr>
          </a:p>
        </p:txBody>
      </p:sp>
      <p:sp>
        <p:nvSpPr>
          <p:cNvPr id="5" name="Metin kutusu 8"/>
          <p:cNvSpPr txBox="1">
            <a:spLocks noChangeArrowheads="1"/>
          </p:cNvSpPr>
          <p:nvPr/>
        </p:nvSpPr>
        <p:spPr bwMode="auto">
          <a:xfrm>
            <a:off x="9900" y="6317424"/>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619217" y="8999"/>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7435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C255A98E-0482-42AB-8688-D151FDF46833}"/>
              </a:ext>
            </a:extLst>
          </p:cNvPr>
          <p:cNvSpPr>
            <a:spLocks noGrp="1"/>
          </p:cNvSpPr>
          <p:nvPr>
            <p:ph idx="1"/>
          </p:nvPr>
        </p:nvSpPr>
        <p:spPr>
          <a:xfrm>
            <a:off x="838200" y="1520042"/>
            <a:ext cx="10515600" cy="3598223"/>
          </a:xfrm>
        </p:spPr>
        <p:txBody>
          <a:bodyPr>
            <a:noAutofit/>
          </a:bodyPr>
          <a:lstStyle/>
          <a:p>
            <a:r>
              <a:rPr lang="tr-TR" sz="2400" b="1" i="1" u="sng" dirty="0">
                <a:solidFill>
                  <a:srgbClr val="FF0000"/>
                </a:solidFill>
              </a:rPr>
              <a:t>Kural 161.1</a:t>
            </a:r>
          </a:p>
          <a:p>
            <a:pPr>
              <a:buNone/>
            </a:pPr>
            <a:endParaRPr lang="tr-TR" sz="2400" b="1" i="1" u="sng" dirty="0">
              <a:solidFill>
                <a:srgbClr val="FF0000"/>
              </a:solidFill>
            </a:endParaRPr>
          </a:p>
          <a:p>
            <a:pPr marL="0" indent="0" algn="just">
              <a:buNone/>
            </a:pPr>
            <a:r>
              <a:rPr lang="tr-TR" sz="2400" i="1" dirty="0"/>
              <a:t>Çıkış takozları 400m dahil olmak üzere 400m ye kadar olan yarışmaların (4x200m, karışık bayrak ve 4x400m yarışmalarının ilk sporcuları da dahil olmak üzere) tamamında kullanılacaktır. Çıkış takozları piste yerleştirilirken takozun hiçbir parçası çıkış çizgisini aşmayacak ve diğer bir kulvara taşmayacaktır. </a:t>
            </a:r>
            <a:r>
              <a:rPr lang="tr-TR" sz="2400" b="1" i="1" dirty="0"/>
              <a:t>Ancak, istisna olarak ve başka hiçbir sporcuyu engellememesi koşulu ile takozun arka kısmı dış kulvar çizgisinin ötesine geçebilir.</a:t>
            </a:r>
          </a:p>
        </p:txBody>
      </p:sp>
      <p:sp>
        <p:nvSpPr>
          <p:cNvPr id="4" name="Metin kutusu 8"/>
          <p:cNvSpPr txBox="1">
            <a:spLocks noGrp="1" noChangeArrowheads="1"/>
          </p:cNvSpPr>
          <p:nvPr>
            <p:ph type="title"/>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a:spcBef>
                <a:spcPct val="0"/>
              </a:spcBef>
              <a:buClrTx/>
              <a:buFontTx/>
              <a:buNone/>
            </a:pPr>
            <a:endParaRPr lang="tr-TR" altLang="tr-TR" sz="800" b="1" dirty="0">
              <a:solidFill>
                <a:schemeClr val="bg1"/>
              </a:solidFill>
            </a:endParaRPr>
          </a:p>
          <a:p>
            <a:pPr algn="ctr">
              <a:spcBef>
                <a:spcPct val="0"/>
              </a:spcBef>
              <a:buClrTx/>
              <a:buFontTx/>
              <a:buNone/>
            </a:pPr>
            <a:endParaRPr lang="tr-TR" altLang="tr-TR" sz="2000" b="1" dirty="0">
              <a:solidFill>
                <a:srgbClr val="C00000"/>
              </a:solidFill>
            </a:endParaRPr>
          </a:p>
          <a:p>
            <a:pPr>
              <a:spcBef>
                <a:spcPct val="0"/>
              </a:spcBef>
              <a:buClrTx/>
              <a:buFontTx/>
              <a:buNone/>
            </a:pPr>
            <a:endParaRPr lang="en-US" altLang="tr-TR" sz="600" b="1" dirty="0">
              <a:solidFill>
                <a:schemeClr val="bg1"/>
              </a:solidFill>
            </a:endParaRPr>
          </a:p>
        </p:txBody>
      </p:sp>
      <p:sp>
        <p:nvSpPr>
          <p:cNvPr id="5" name="Metin kutusu 8"/>
          <p:cNvSpPr txBox="1">
            <a:spLocks noChangeArrowheads="1"/>
          </p:cNvSpPr>
          <p:nvPr/>
        </p:nvSpPr>
        <p:spPr bwMode="auto">
          <a:xfrm>
            <a:off x="-1975" y="6293674"/>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607342" y="20874"/>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0304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C255A98E-0482-42AB-8688-D151FDF46833}"/>
              </a:ext>
            </a:extLst>
          </p:cNvPr>
          <p:cNvSpPr>
            <a:spLocks noGrp="1"/>
          </p:cNvSpPr>
          <p:nvPr>
            <p:ph idx="1"/>
          </p:nvPr>
        </p:nvSpPr>
        <p:spPr>
          <a:xfrm>
            <a:off x="838200" y="724395"/>
            <a:ext cx="10515600" cy="5486399"/>
          </a:xfrm>
        </p:spPr>
        <p:txBody>
          <a:bodyPr>
            <a:noAutofit/>
          </a:bodyPr>
          <a:lstStyle/>
          <a:p>
            <a:pPr marL="0" indent="0" algn="just">
              <a:buNone/>
            </a:pPr>
            <a:endParaRPr lang="tr-TR" sz="2400" i="1" u="sng" dirty="0">
              <a:solidFill>
                <a:srgbClr val="FF0000"/>
              </a:solidFill>
            </a:endParaRPr>
          </a:p>
          <a:p>
            <a:pPr algn="just"/>
            <a:r>
              <a:rPr lang="tr-TR" sz="2400" b="1" i="1" u="sng" dirty="0">
                <a:solidFill>
                  <a:srgbClr val="FF0000"/>
                </a:solidFill>
              </a:rPr>
              <a:t>Kural  168.6</a:t>
            </a:r>
          </a:p>
          <a:p>
            <a:pPr marL="0" indent="0" algn="just">
              <a:buNone/>
            </a:pPr>
            <a:r>
              <a:rPr lang="tr-TR" sz="2400" i="1" dirty="0"/>
              <a:t>Tüm yarışlar kulvarda koşulacak ve </a:t>
            </a:r>
            <a:r>
              <a:rPr lang="tr-TR" sz="2400" i="1" u="sng" dirty="0"/>
              <a:t>Kural 163.4’de </a:t>
            </a:r>
            <a:r>
              <a:rPr lang="tr-TR" sz="2400" i="1" dirty="0"/>
              <a:t>belirtilen hükümler </a:t>
            </a:r>
            <a:r>
              <a:rPr lang="tr-TR" sz="2400" i="1" dirty="0" smtClean="0"/>
              <a:t>dışında, </a:t>
            </a:r>
            <a:r>
              <a:rPr lang="tr-TR" sz="2400" i="1" dirty="0"/>
              <a:t>her yarışmacı yarış boyunca kendi kulvarındaki engelin üzerinden geçecektir. Bir sporcu doğrudan veya dolaylı olarak (Başka herhangi bir sporcuyu (yarışları) etkilemediği sürece) başka bir kulvardaki engelleri devirir veya önemli ölçüde yerinden oynatırsa diskalifiye olur. </a:t>
            </a:r>
            <a:r>
              <a:rPr lang="tr-TR" sz="2400" b="1" i="1" dirty="0"/>
              <a:t>Sporcu yarışmadaki diğer sporcu(</a:t>
            </a:r>
            <a:r>
              <a:rPr lang="tr-TR" sz="2400" b="1" i="1" dirty="0" err="1"/>
              <a:t>ları</a:t>
            </a:r>
            <a:r>
              <a:rPr lang="tr-TR" sz="2400" b="1" i="1" dirty="0"/>
              <a:t>) engellemediği ya da etkilemediği takdirde diskalifiye edilmez</a:t>
            </a:r>
            <a:r>
              <a:rPr lang="tr-TR" sz="2400" b="1" i="1" dirty="0" smtClean="0"/>
              <a:t>.</a:t>
            </a:r>
          </a:p>
          <a:p>
            <a:pPr marL="0" indent="0" algn="just">
              <a:buNone/>
            </a:pPr>
            <a:r>
              <a:rPr lang="tr-TR" sz="2400" b="1" i="1" dirty="0" smtClean="0">
                <a:solidFill>
                  <a:srgbClr val="FF0000"/>
                </a:solidFill>
              </a:rPr>
              <a:t>   </a:t>
            </a:r>
            <a:r>
              <a:rPr lang="tr-TR" sz="2000" i="1" u="sng" dirty="0" smtClean="0"/>
              <a:t>Kural  163.4</a:t>
            </a:r>
          </a:p>
          <a:p>
            <a:pPr marL="457200" indent="-457200" algn="just">
              <a:buAutoNum type="alphaLcParenBoth"/>
            </a:pPr>
            <a:r>
              <a:rPr lang="tr-TR" sz="2000" i="1" dirty="0" smtClean="0"/>
              <a:t>Başka biri tarafından itilmek veya zorlanmak suretiyle kulvarının dışında koşan bordürün iç tarafına basan ya da orada koşan yarışmacı,</a:t>
            </a:r>
          </a:p>
          <a:p>
            <a:pPr marL="457200" indent="-457200" algn="just">
              <a:buAutoNum type="alphaLcParenBoth"/>
            </a:pPr>
            <a:r>
              <a:rPr lang="tr-TR" sz="2000" i="1" dirty="0" smtClean="0"/>
              <a:t>Düzlükte kendi kulvarının dışına basan ya da orada koşan veya virajda kendi kulvarının dış çizgisinin dışına basan ya da orada koşan, maddi bir avantaj sağlamayan ve başka bir sporcunun yarışmasını engellemeyen yarışmacı diskalifiye edilmeyecektir.</a:t>
            </a:r>
          </a:p>
          <a:p>
            <a:pPr marL="0" indent="0" algn="just">
              <a:buNone/>
            </a:pPr>
            <a:endParaRPr lang="tr-TR" sz="2400" i="1" dirty="0" smtClean="0"/>
          </a:p>
          <a:p>
            <a:pPr marL="0" indent="0" algn="just">
              <a:buNone/>
            </a:pPr>
            <a:r>
              <a:rPr lang="tr-TR" sz="2400" i="1" dirty="0" smtClean="0"/>
              <a:t> </a:t>
            </a:r>
          </a:p>
          <a:p>
            <a:pPr marL="0" indent="0" algn="just">
              <a:buNone/>
            </a:pPr>
            <a:endParaRPr lang="tr-TR" sz="2400" i="1" u="sng" dirty="0">
              <a:solidFill>
                <a:srgbClr val="FF0000"/>
              </a:solidFill>
            </a:endParaRPr>
          </a:p>
        </p:txBody>
      </p:sp>
      <p:sp>
        <p:nvSpPr>
          <p:cNvPr id="4" name="Metin kutusu 8"/>
          <p:cNvSpPr txBox="1">
            <a:spLocks noGrp="1" noChangeArrowheads="1"/>
          </p:cNvSpPr>
          <p:nvPr>
            <p:ph type="title"/>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a:spcBef>
                <a:spcPct val="0"/>
              </a:spcBef>
              <a:buClrTx/>
              <a:buFontTx/>
              <a:buNone/>
            </a:pPr>
            <a:endParaRPr lang="tr-TR" altLang="tr-TR" sz="800" b="1" dirty="0">
              <a:solidFill>
                <a:schemeClr val="bg1"/>
              </a:solidFill>
            </a:endParaRPr>
          </a:p>
          <a:p>
            <a:pPr algn="ctr">
              <a:spcBef>
                <a:spcPct val="0"/>
              </a:spcBef>
              <a:buClrTx/>
              <a:buFontTx/>
              <a:buNone/>
            </a:pPr>
            <a:endParaRPr lang="tr-TR" altLang="tr-TR" sz="2000" b="1" dirty="0">
              <a:solidFill>
                <a:srgbClr val="C00000"/>
              </a:solidFill>
            </a:endParaRPr>
          </a:p>
          <a:p>
            <a:pPr>
              <a:spcBef>
                <a:spcPct val="0"/>
              </a:spcBef>
              <a:buClrTx/>
              <a:buFontTx/>
              <a:buNone/>
            </a:pPr>
            <a:endParaRPr lang="en-US" altLang="tr-TR" sz="600" b="1" dirty="0">
              <a:solidFill>
                <a:schemeClr val="bg1"/>
              </a:solidFill>
            </a:endParaRPr>
          </a:p>
        </p:txBody>
      </p:sp>
      <p:sp>
        <p:nvSpPr>
          <p:cNvPr id="5" name="Metin kutusu 8"/>
          <p:cNvSpPr txBox="1">
            <a:spLocks noChangeArrowheads="1"/>
          </p:cNvSpPr>
          <p:nvPr/>
        </p:nvSpPr>
        <p:spPr bwMode="auto">
          <a:xfrm>
            <a:off x="-1975" y="6293674"/>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607342" y="20874"/>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0304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C255A98E-0482-42AB-8688-D151FDF46833}"/>
              </a:ext>
            </a:extLst>
          </p:cNvPr>
          <p:cNvSpPr>
            <a:spLocks noGrp="1"/>
          </p:cNvSpPr>
          <p:nvPr>
            <p:ph idx="1"/>
          </p:nvPr>
        </p:nvSpPr>
        <p:spPr>
          <a:xfrm>
            <a:off x="838200" y="724395"/>
            <a:ext cx="10515600" cy="5486399"/>
          </a:xfrm>
        </p:spPr>
        <p:txBody>
          <a:bodyPr>
            <a:noAutofit/>
          </a:bodyPr>
          <a:lstStyle/>
          <a:p>
            <a:pPr marL="0" indent="0" algn="just">
              <a:buNone/>
            </a:pPr>
            <a:endParaRPr lang="tr-TR" sz="2400" i="1" u="sng" dirty="0" smtClean="0">
              <a:solidFill>
                <a:srgbClr val="FF0000"/>
              </a:solidFill>
            </a:endParaRPr>
          </a:p>
          <a:p>
            <a:pPr marL="0" indent="0" algn="just">
              <a:buNone/>
            </a:pPr>
            <a:endParaRPr lang="tr-TR" sz="2400" i="1" u="sng" dirty="0">
              <a:solidFill>
                <a:srgbClr val="FF0000"/>
              </a:solidFill>
            </a:endParaRPr>
          </a:p>
          <a:p>
            <a:pPr algn="just"/>
            <a:r>
              <a:rPr lang="tr-TR" sz="2400" b="1" i="1" u="sng" dirty="0">
                <a:solidFill>
                  <a:srgbClr val="FF0000"/>
                </a:solidFill>
              </a:rPr>
              <a:t>Kural  </a:t>
            </a:r>
            <a:r>
              <a:rPr lang="tr-TR" sz="2400" b="1" i="1" u="sng" dirty="0" smtClean="0">
                <a:solidFill>
                  <a:srgbClr val="FF0000"/>
                </a:solidFill>
              </a:rPr>
              <a:t>168.7 </a:t>
            </a:r>
          </a:p>
          <a:p>
            <a:pPr algn="just">
              <a:buNone/>
            </a:pPr>
            <a:endParaRPr lang="tr-TR" sz="2400" b="1" i="1" u="sng" dirty="0" smtClean="0">
              <a:solidFill>
                <a:srgbClr val="FF0000"/>
              </a:solidFill>
            </a:endParaRPr>
          </a:p>
          <a:p>
            <a:pPr algn="just"/>
            <a:r>
              <a:rPr lang="tr-TR" sz="2400" i="1" dirty="0" smtClean="0"/>
              <a:t>(b) Her sporcu kendi kulvarındaki her engelin üzerinden geçmelidir</a:t>
            </a:r>
          </a:p>
          <a:p>
            <a:pPr algn="just"/>
            <a:endParaRPr lang="tr-TR" sz="2400" i="1" dirty="0" smtClean="0"/>
          </a:p>
          <a:p>
            <a:pPr algn="just"/>
            <a:r>
              <a:rPr lang="tr-TR" sz="2400" i="1" dirty="0" smtClean="0">
                <a:solidFill>
                  <a:srgbClr val="FF0000"/>
                </a:solidFill>
              </a:rPr>
              <a:t>(Ekleme) </a:t>
            </a:r>
            <a:r>
              <a:rPr lang="tr-TR" sz="2400" b="1" i="1" dirty="0" smtClean="0"/>
              <a:t>Not: Bu hüküm çerçevesinde yarışmacı, engelin kendi yerinde olmadığı ya da engel yüksekliğinin her iki taraftan eşit olacak şekilde ayarlanmadığı durumlarda da engelin üzerinden geçmelidir.</a:t>
            </a:r>
          </a:p>
          <a:p>
            <a:pPr algn="just"/>
            <a:endParaRPr lang="tr-TR" sz="2400" b="1" i="1" u="sng" dirty="0">
              <a:solidFill>
                <a:srgbClr val="FF0000"/>
              </a:solidFill>
            </a:endParaRPr>
          </a:p>
          <a:p>
            <a:pPr marL="0" indent="0" algn="just">
              <a:buNone/>
            </a:pPr>
            <a:r>
              <a:rPr lang="tr-TR" sz="2400" b="1" i="1" dirty="0" smtClean="0">
                <a:solidFill>
                  <a:srgbClr val="FF0000"/>
                </a:solidFill>
              </a:rPr>
              <a:t>   </a:t>
            </a:r>
            <a:endParaRPr lang="tr-TR" sz="2400" i="1" dirty="0" smtClean="0"/>
          </a:p>
          <a:p>
            <a:pPr marL="0" indent="0" algn="just">
              <a:buNone/>
            </a:pPr>
            <a:r>
              <a:rPr lang="tr-TR" sz="2400" i="1" dirty="0" smtClean="0"/>
              <a:t> </a:t>
            </a:r>
          </a:p>
          <a:p>
            <a:pPr marL="0" indent="0" algn="just">
              <a:buNone/>
            </a:pPr>
            <a:endParaRPr lang="tr-TR" sz="2400" i="1" u="sng" dirty="0">
              <a:solidFill>
                <a:srgbClr val="FF0000"/>
              </a:solidFill>
            </a:endParaRPr>
          </a:p>
        </p:txBody>
      </p:sp>
      <p:sp>
        <p:nvSpPr>
          <p:cNvPr id="4" name="Metin kutusu 8"/>
          <p:cNvSpPr txBox="1">
            <a:spLocks noGrp="1" noChangeArrowheads="1"/>
          </p:cNvSpPr>
          <p:nvPr>
            <p:ph type="title"/>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a:spcBef>
                <a:spcPct val="0"/>
              </a:spcBef>
              <a:buClrTx/>
              <a:buFontTx/>
              <a:buNone/>
            </a:pPr>
            <a:endParaRPr lang="tr-TR" altLang="tr-TR" sz="800" b="1" dirty="0">
              <a:solidFill>
                <a:schemeClr val="bg1"/>
              </a:solidFill>
            </a:endParaRPr>
          </a:p>
          <a:p>
            <a:pPr algn="ctr">
              <a:spcBef>
                <a:spcPct val="0"/>
              </a:spcBef>
              <a:buClrTx/>
              <a:buFontTx/>
              <a:buNone/>
            </a:pPr>
            <a:endParaRPr lang="tr-TR" altLang="tr-TR" sz="2000" b="1" dirty="0">
              <a:solidFill>
                <a:srgbClr val="C00000"/>
              </a:solidFill>
            </a:endParaRPr>
          </a:p>
          <a:p>
            <a:pPr>
              <a:spcBef>
                <a:spcPct val="0"/>
              </a:spcBef>
              <a:buClrTx/>
              <a:buFontTx/>
              <a:buNone/>
            </a:pPr>
            <a:endParaRPr lang="en-US" altLang="tr-TR" sz="600" b="1" dirty="0">
              <a:solidFill>
                <a:schemeClr val="bg1"/>
              </a:solidFill>
            </a:endParaRPr>
          </a:p>
        </p:txBody>
      </p:sp>
      <p:sp>
        <p:nvSpPr>
          <p:cNvPr id="5" name="Metin kutusu 8"/>
          <p:cNvSpPr txBox="1">
            <a:spLocks noChangeArrowheads="1"/>
          </p:cNvSpPr>
          <p:nvPr/>
        </p:nvSpPr>
        <p:spPr bwMode="auto">
          <a:xfrm>
            <a:off x="-1975" y="6293674"/>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607342" y="20874"/>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030433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920</TotalTime>
  <Words>1839</Words>
  <Application>Microsoft Office PowerPoint</Application>
  <PresentationFormat>Özel</PresentationFormat>
  <Paragraphs>258</Paragraphs>
  <Slides>25</Slides>
  <Notes>0</Notes>
  <HiddenSlides>0</HiddenSlides>
  <MMClips>0</MMClips>
  <ScaleCrop>false</ScaleCrop>
  <HeadingPairs>
    <vt:vector size="4" baseType="variant">
      <vt:variant>
        <vt:lpstr>Tema</vt:lpstr>
      </vt:variant>
      <vt:variant>
        <vt:i4>1</vt:i4>
      </vt:variant>
      <vt:variant>
        <vt:lpstr>Slayt Başlıkları</vt:lpstr>
      </vt:variant>
      <vt:variant>
        <vt:i4>25</vt:i4>
      </vt:variant>
    </vt:vector>
  </HeadingPairs>
  <TitlesOfParts>
    <vt:vector size="26" baseType="lpstr">
      <vt:lpstr>Office Teması</vt:lpstr>
      <vt:lpstr>2017 IAAF YARIŞMA KURAL DEĞİŞİKLİKLERİ</vt:lpstr>
      <vt:lpstr> YIL SONU </vt:lpstr>
      <vt:lpstr> YIL SONU </vt:lpstr>
      <vt:lpstr>  </vt:lpstr>
      <vt:lpstr>  </vt:lpstr>
      <vt:lpstr>  </vt:lpstr>
      <vt:lpstr>  </vt:lpstr>
      <vt:lpstr>  </vt:lpstr>
      <vt:lpst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2017-2018 KURAL DEĞİŞİKLİKLERİ</dc:title>
  <dc:creator>ILKER</dc:creator>
  <cp:lastModifiedBy>İbrahim YILDIRIM</cp:lastModifiedBy>
  <cp:revision>128</cp:revision>
  <dcterms:created xsi:type="dcterms:W3CDTF">2017-09-27T13:08:54Z</dcterms:created>
  <dcterms:modified xsi:type="dcterms:W3CDTF">2017-09-29T12:50:15Z</dcterms:modified>
</cp:coreProperties>
</file>