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3.08.2022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 smtClean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 smtClean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  <a:endParaRPr lang="tr-T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/>
              <a:t>Yüklemeniz gereken belge olması durumunda gerekli yüklemeleri yaparak devam ediniz.</a:t>
            </a:r>
            <a:endParaRPr lang="tr-TR" sz="1400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</a:t>
            </a:r>
            <a:r>
              <a:rPr lang="tr-TR" sz="1600" dirty="0" smtClean="0"/>
              <a:t>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</a:t>
            </a: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 smtClean="0">
                <a:ea typeface="Segoe UI Emoji" panose="020B0502040204020203" pitchFamily="34" charset="0"/>
                <a:cs typeface="Segoe UI Semilight" panose="020B0402040204020203" pitchFamily="34" charset="0"/>
              </a:rPr>
              <a:t> yapınız.</a:t>
            </a:r>
          </a:p>
          <a:p>
            <a:pPr algn="just"/>
            <a:endParaRPr lang="tr-TR" sz="1400" dirty="0" smtClean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Bilgilendirme metnini okuyarak, onaylayınız.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 smtClean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Ö</a:t>
            </a:r>
            <a:r>
              <a:rPr lang="tr-TR" sz="1400" dirty="0" smtClean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 smtClean="0">
                <a:ea typeface="Segoe UI Emoji" panose="020B0502040204020203" pitchFamily="34" charset="0"/>
              </a:rPr>
              <a:t>renim bilgileri alanını doldurarak devam ediniz.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 smtClean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  <a:endParaRPr lang="tr-TR" sz="1400" dirty="0"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 smtClean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 smtClean="0">
                <a:ea typeface="Segoe UI Emoji" panose="020B0502040204020203" pitchFamily="34" charset="0"/>
              </a:rPr>
              <a:t>Sportif cezanız olması durumunda görüntüleme izni beyanınızı veriniz.</a:t>
            </a:r>
            <a:endParaRPr lang="tr-TR" sz="1400" dirty="0">
              <a:ea typeface="Segoe UI Emoji" panose="020B0502040204020203" pitchFamily="34" charset="0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256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Alper DEMIRBAG</cp:lastModifiedBy>
  <cp:revision>22</cp:revision>
  <dcterms:created xsi:type="dcterms:W3CDTF">2022-05-24T07:15:25Z</dcterms:created>
  <dcterms:modified xsi:type="dcterms:W3CDTF">2022-08-03T07:56:13Z</dcterms:modified>
</cp:coreProperties>
</file>